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1" r:id="rId4"/>
  </p:sldMasterIdLst>
  <p:notesMasterIdLst>
    <p:notesMasterId r:id="rId44"/>
  </p:notesMasterIdLst>
  <p:handoutMasterIdLst>
    <p:handoutMasterId r:id="rId45"/>
  </p:handoutMasterIdLst>
  <p:sldIdLst>
    <p:sldId id="305" r:id="rId5"/>
    <p:sldId id="307" r:id="rId6"/>
    <p:sldId id="308" r:id="rId7"/>
    <p:sldId id="335" r:id="rId8"/>
    <p:sldId id="315" r:id="rId9"/>
    <p:sldId id="317" r:id="rId10"/>
    <p:sldId id="316" r:id="rId11"/>
    <p:sldId id="319" r:id="rId12"/>
    <p:sldId id="318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6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5" r:id="rId38"/>
    <p:sldId id="356" r:id="rId39"/>
    <p:sldId id="357" r:id="rId40"/>
    <p:sldId id="358" r:id="rId41"/>
    <p:sldId id="359" r:id="rId42"/>
    <p:sldId id="36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B9"/>
    <a:srgbClr val="AED3F0"/>
    <a:srgbClr val="FFFFCC"/>
    <a:srgbClr val="FFCCFF"/>
    <a:srgbClr val="CCFFFF"/>
    <a:srgbClr val="E4FAE4"/>
    <a:srgbClr val="E4FAE5"/>
    <a:srgbClr val="339545"/>
    <a:srgbClr val="B6DBBD"/>
    <a:srgbClr val="F0F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5" autoAdjust="0"/>
    <p:restoredTop sz="93033" autoAdjust="0"/>
  </p:normalViewPr>
  <p:slideViewPr>
    <p:cSldViewPr snapToGrid="0" snapToObjects="1">
      <p:cViewPr varScale="1">
        <p:scale>
          <a:sx n="69" d="100"/>
          <a:sy n="69" d="100"/>
        </p:scale>
        <p:origin x="69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Graph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/>
            </a:solidFill>
            <a:ln w="9525" cap="flat" cmpd="sng" algn="ctr">
              <a:noFill/>
              <a:round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7-4EF2-AD3F-EE251B6F9C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noFill/>
              <a:round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67-4EF2-AD3F-EE251B6F9C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67-4EF2-AD3F-EE251B6F9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5744191"/>
        <c:axId val="956812447"/>
      </c:barChart>
      <c:catAx>
        <c:axId val="85744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6812447"/>
        <c:crosses val="autoZero"/>
        <c:auto val="1"/>
        <c:lblAlgn val="ctr"/>
        <c:lblOffset val="100"/>
        <c:noMultiLvlLbl val="0"/>
      </c:catAx>
      <c:valAx>
        <c:axId val="956812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744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Graph</a:t>
            </a:r>
            <a:r>
              <a:rPr lang="en-US" sz="1600" baseline="0" dirty="0">
                <a:solidFill>
                  <a:schemeClr val="accent2">
                    <a:lumMod val="50000"/>
                  </a:schemeClr>
                </a:solidFill>
              </a:rPr>
              <a:t> Title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4C-4E8A-87C7-38DCB5D150CA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74C-4E8A-87C7-38DCB5D150CA}"/>
              </c:ext>
            </c:extLst>
          </c:dPt>
          <c:dPt>
            <c:idx val="2"/>
            <c:bubble3D val="0"/>
            <c:spPr>
              <a:solidFill>
                <a:schemeClr val="bg2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74C-4E8A-87C7-38DCB5D150CA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74C-4E8A-87C7-38DCB5D150CA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4C-4E8A-87C7-38DCB5D150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18-40B9-A179-17CC0CC1897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18-40B9-A179-17CC0CC1897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18-40B9-A179-17CC0CC18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4460143"/>
        <c:axId val="1041470975"/>
      </c:lineChart>
      <c:catAx>
        <c:axId val="1044460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470975"/>
        <c:crosses val="autoZero"/>
        <c:auto val="1"/>
        <c:lblAlgn val="ctr"/>
        <c:lblOffset val="100"/>
        <c:noMultiLvlLbl val="0"/>
      </c:catAx>
      <c:valAx>
        <c:axId val="1041470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4460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B5-4825-959B-983FA41471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B5-4825-959B-983FA41471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B5-4825-959B-983FA4147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26790127"/>
        <c:axId val="1041429375"/>
      </c:barChart>
      <c:catAx>
        <c:axId val="13267901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429375"/>
        <c:crosses val="autoZero"/>
        <c:auto val="1"/>
        <c:lblAlgn val="ctr"/>
        <c:lblOffset val="100"/>
        <c:noMultiLvlLbl val="0"/>
      </c:catAx>
      <c:valAx>
        <c:axId val="10414293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6790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14D7E-57B8-4D59-90E6-F19494FA6822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20D4AA0-C538-4D5F-A10E-480AE825D535}">
      <dgm:prSet phldrT="[Text]" phldr="1" custT="1"/>
      <dgm:spPr/>
      <dgm:t>
        <a:bodyPr/>
        <a:lstStyle/>
        <a:p>
          <a:endParaRPr lang="en-US" sz="1400" dirty="0">
            <a:solidFill>
              <a:schemeClr val="accent2">
                <a:lumMod val="50000"/>
              </a:schemeClr>
            </a:solidFill>
          </a:endParaRPr>
        </a:p>
      </dgm:t>
    </dgm:pt>
    <dgm:pt modelId="{7E6FFFBF-73DF-4F3C-9472-01CEA6FE3BC5}" type="parTrans" cxnId="{E32E3EC0-20E1-4F1D-A972-8F587B537B36}">
      <dgm:prSet/>
      <dgm:spPr/>
      <dgm:t>
        <a:bodyPr/>
        <a:lstStyle/>
        <a:p>
          <a:endParaRPr lang="en-US"/>
        </a:p>
      </dgm:t>
    </dgm:pt>
    <dgm:pt modelId="{75F44C56-1960-466E-BFF3-BD5CC3AF4863}" type="sibTrans" cxnId="{E32E3EC0-20E1-4F1D-A972-8F587B537B36}">
      <dgm:prSet/>
      <dgm:spPr/>
      <dgm:t>
        <a:bodyPr/>
        <a:lstStyle/>
        <a:p>
          <a:endParaRPr lang="en-US"/>
        </a:p>
      </dgm:t>
    </dgm:pt>
    <dgm:pt modelId="{0E6946FC-65E7-4407-BDC6-336E14D4AE3F}">
      <dgm:prSet phldrT="[Text]" phldr="1" custT="1"/>
      <dgm:spPr/>
      <dgm:t>
        <a:bodyPr/>
        <a:lstStyle/>
        <a:p>
          <a:endParaRPr lang="en-US" sz="1200" dirty="0">
            <a:solidFill>
              <a:sysClr val="windowText" lastClr="000000"/>
            </a:solidFill>
          </a:endParaRPr>
        </a:p>
      </dgm:t>
    </dgm:pt>
    <dgm:pt modelId="{9473C8D8-0555-4F94-A827-0EFA1948D2E0}" type="parTrans" cxnId="{1D94464B-2A19-44FA-884E-0333BDA3A844}">
      <dgm:prSet/>
      <dgm:spPr/>
      <dgm:t>
        <a:bodyPr/>
        <a:lstStyle/>
        <a:p>
          <a:endParaRPr lang="en-US"/>
        </a:p>
      </dgm:t>
    </dgm:pt>
    <dgm:pt modelId="{8873DE1C-7410-410A-861D-1E7A78C42358}" type="sibTrans" cxnId="{1D94464B-2A19-44FA-884E-0333BDA3A844}">
      <dgm:prSet/>
      <dgm:spPr/>
      <dgm:t>
        <a:bodyPr/>
        <a:lstStyle/>
        <a:p>
          <a:endParaRPr lang="en-US"/>
        </a:p>
      </dgm:t>
    </dgm:pt>
    <dgm:pt modelId="{1319F812-D02E-466A-A2B3-F503D65B20DC}">
      <dgm:prSet phldrT="[Text]" phldr="1" custT="1"/>
      <dgm:spPr/>
      <dgm:t>
        <a:bodyPr/>
        <a:lstStyle/>
        <a:p>
          <a:endParaRPr lang="en-US" sz="1200" dirty="0">
            <a:solidFill>
              <a:sysClr val="windowText" lastClr="000000"/>
            </a:solidFill>
          </a:endParaRPr>
        </a:p>
      </dgm:t>
    </dgm:pt>
    <dgm:pt modelId="{44291A2E-649D-4B18-AFAD-EBADFDA146A4}" type="parTrans" cxnId="{7C2AAEBE-63BE-45B1-A6D7-9D8120CF074F}">
      <dgm:prSet/>
      <dgm:spPr/>
      <dgm:t>
        <a:bodyPr/>
        <a:lstStyle/>
        <a:p>
          <a:endParaRPr lang="en-US"/>
        </a:p>
      </dgm:t>
    </dgm:pt>
    <dgm:pt modelId="{1F0D3554-33A5-48BF-941D-B90F95604DE7}" type="sibTrans" cxnId="{7C2AAEBE-63BE-45B1-A6D7-9D8120CF074F}">
      <dgm:prSet/>
      <dgm:spPr/>
      <dgm:t>
        <a:bodyPr/>
        <a:lstStyle/>
        <a:p>
          <a:endParaRPr lang="en-US"/>
        </a:p>
      </dgm:t>
    </dgm:pt>
    <dgm:pt modelId="{7D0E0CEB-0800-46E4-9539-B5DCCBDB37AE}">
      <dgm:prSet phldrT="[Text]" phldr="1" custT="1"/>
      <dgm:spPr/>
      <dgm:t>
        <a:bodyPr/>
        <a:lstStyle/>
        <a:p>
          <a:endParaRPr lang="en-US" sz="1400" dirty="0">
            <a:solidFill>
              <a:schemeClr val="accent2">
                <a:lumMod val="50000"/>
              </a:schemeClr>
            </a:solidFill>
          </a:endParaRPr>
        </a:p>
      </dgm:t>
    </dgm:pt>
    <dgm:pt modelId="{A2950627-4C5B-41DD-BB70-2F6DA2A4FE2A}" type="parTrans" cxnId="{11BD1BD6-88A8-4469-9FEE-056A2BF0C249}">
      <dgm:prSet/>
      <dgm:spPr/>
      <dgm:t>
        <a:bodyPr/>
        <a:lstStyle/>
        <a:p>
          <a:endParaRPr lang="en-US"/>
        </a:p>
      </dgm:t>
    </dgm:pt>
    <dgm:pt modelId="{29778AA7-0B7A-4E8E-A059-7DBD20132CD9}" type="sibTrans" cxnId="{11BD1BD6-88A8-4469-9FEE-056A2BF0C249}">
      <dgm:prSet/>
      <dgm:spPr/>
      <dgm:t>
        <a:bodyPr/>
        <a:lstStyle/>
        <a:p>
          <a:endParaRPr lang="en-US"/>
        </a:p>
      </dgm:t>
    </dgm:pt>
    <dgm:pt modelId="{A214C92A-DEAA-460F-8800-9AABE53BA15C}">
      <dgm:prSet phldrT="[Text]" phldr="1" custT="1"/>
      <dgm:spPr/>
      <dgm:t>
        <a:bodyPr/>
        <a:lstStyle/>
        <a:p>
          <a:endParaRPr lang="en-US" sz="1200" dirty="0">
            <a:solidFill>
              <a:sysClr val="windowText" lastClr="000000"/>
            </a:solidFill>
          </a:endParaRPr>
        </a:p>
      </dgm:t>
    </dgm:pt>
    <dgm:pt modelId="{3A0C4998-1602-4D4C-ADD7-3CE3E6A7A38F}" type="parTrans" cxnId="{F60D1999-6CFD-4184-BFB4-54D82ECE012E}">
      <dgm:prSet/>
      <dgm:spPr/>
      <dgm:t>
        <a:bodyPr/>
        <a:lstStyle/>
        <a:p>
          <a:endParaRPr lang="en-US"/>
        </a:p>
      </dgm:t>
    </dgm:pt>
    <dgm:pt modelId="{85785E14-3C75-47F8-9904-D2A31873EC75}" type="sibTrans" cxnId="{F60D1999-6CFD-4184-BFB4-54D82ECE012E}">
      <dgm:prSet/>
      <dgm:spPr/>
      <dgm:t>
        <a:bodyPr/>
        <a:lstStyle/>
        <a:p>
          <a:endParaRPr lang="en-US"/>
        </a:p>
      </dgm:t>
    </dgm:pt>
    <dgm:pt modelId="{E65AB945-5708-44D2-BB79-6A4041BFE3C2}">
      <dgm:prSet phldrT="[Text]" phldr="1" custT="1"/>
      <dgm:spPr/>
      <dgm:t>
        <a:bodyPr/>
        <a:lstStyle/>
        <a:p>
          <a:endParaRPr lang="en-US" sz="1200" dirty="0">
            <a:solidFill>
              <a:sysClr val="windowText" lastClr="000000"/>
            </a:solidFill>
          </a:endParaRPr>
        </a:p>
      </dgm:t>
    </dgm:pt>
    <dgm:pt modelId="{BD787457-6629-4495-9783-24B60ADDA575}" type="parTrans" cxnId="{144C0C54-7F47-4898-A668-D1395A627062}">
      <dgm:prSet/>
      <dgm:spPr/>
      <dgm:t>
        <a:bodyPr/>
        <a:lstStyle/>
        <a:p>
          <a:endParaRPr lang="en-US"/>
        </a:p>
      </dgm:t>
    </dgm:pt>
    <dgm:pt modelId="{A2BF54FC-6E34-44FC-B541-5E57E67FC4B9}" type="sibTrans" cxnId="{144C0C54-7F47-4898-A668-D1395A627062}">
      <dgm:prSet/>
      <dgm:spPr/>
      <dgm:t>
        <a:bodyPr/>
        <a:lstStyle/>
        <a:p>
          <a:endParaRPr lang="en-US"/>
        </a:p>
      </dgm:t>
    </dgm:pt>
    <dgm:pt modelId="{0981C67B-AE48-4FED-AD52-64A773BA0B3F}">
      <dgm:prSet phldrT="[Text]" phldr="1" custT="1"/>
      <dgm:spPr/>
      <dgm:t>
        <a:bodyPr/>
        <a:lstStyle/>
        <a:p>
          <a:endParaRPr lang="en-US" sz="1400" dirty="0">
            <a:solidFill>
              <a:schemeClr val="accent2">
                <a:lumMod val="50000"/>
              </a:schemeClr>
            </a:solidFill>
          </a:endParaRPr>
        </a:p>
      </dgm:t>
    </dgm:pt>
    <dgm:pt modelId="{D9935710-0C28-4F55-B4F3-6BDB2BBE8828}" type="parTrans" cxnId="{1F3D794B-F5D1-4495-B472-6D0278E00623}">
      <dgm:prSet/>
      <dgm:spPr/>
      <dgm:t>
        <a:bodyPr/>
        <a:lstStyle/>
        <a:p>
          <a:endParaRPr lang="en-US"/>
        </a:p>
      </dgm:t>
    </dgm:pt>
    <dgm:pt modelId="{32115361-8536-4F4F-81EF-988FE35096FE}" type="sibTrans" cxnId="{1F3D794B-F5D1-4495-B472-6D0278E00623}">
      <dgm:prSet/>
      <dgm:spPr/>
      <dgm:t>
        <a:bodyPr/>
        <a:lstStyle/>
        <a:p>
          <a:endParaRPr lang="en-US"/>
        </a:p>
      </dgm:t>
    </dgm:pt>
    <dgm:pt modelId="{4AE7728F-D7E5-44EC-8A83-1FAFFDD5A2D4}">
      <dgm:prSet phldrT="[Text]" phldr="1" custT="1"/>
      <dgm:spPr/>
      <dgm:t>
        <a:bodyPr/>
        <a:lstStyle/>
        <a:p>
          <a:endParaRPr lang="en-US" sz="1200" dirty="0">
            <a:solidFill>
              <a:sysClr val="windowText" lastClr="000000"/>
            </a:solidFill>
          </a:endParaRPr>
        </a:p>
      </dgm:t>
    </dgm:pt>
    <dgm:pt modelId="{CE20ECD4-B8C1-4055-BD2F-334311A97E73}" type="parTrans" cxnId="{DEAF38BE-3497-4253-8A08-0CC6255DE91A}">
      <dgm:prSet/>
      <dgm:spPr/>
      <dgm:t>
        <a:bodyPr/>
        <a:lstStyle/>
        <a:p>
          <a:endParaRPr lang="en-US"/>
        </a:p>
      </dgm:t>
    </dgm:pt>
    <dgm:pt modelId="{E31327CB-FD18-408F-A8F3-6D7E326C665C}" type="sibTrans" cxnId="{DEAF38BE-3497-4253-8A08-0CC6255DE91A}">
      <dgm:prSet/>
      <dgm:spPr/>
      <dgm:t>
        <a:bodyPr/>
        <a:lstStyle/>
        <a:p>
          <a:endParaRPr lang="en-US"/>
        </a:p>
      </dgm:t>
    </dgm:pt>
    <dgm:pt modelId="{BAF1DA28-D722-4A85-A6B4-BD99B4479564}">
      <dgm:prSet phldrT="[Text]" phldr="1" custT="1"/>
      <dgm:spPr/>
      <dgm:t>
        <a:bodyPr/>
        <a:lstStyle/>
        <a:p>
          <a:endParaRPr lang="en-US" sz="1200" dirty="0">
            <a:solidFill>
              <a:sysClr val="windowText" lastClr="000000"/>
            </a:solidFill>
          </a:endParaRPr>
        </a:p>
      </dgm:t>
    </dgm:pt>
    <dgm:pt modelId="{EBFFBFCE-2DFC-49CE-881B-0E18A10A6F96}" type="parTrans" cxnId="{7C63A545-5B0D-4254-BEA3-EBA4409B7B04}">
      <dgm:prSet/>
      <dgm:spPr/>
      <dgm:t>
        <a:bodyPr/>
        <a:lstStyle/>
        <a:p>
          <a:endParaRPr lang="en-US"/>
        </a:p>
      </dgm:t>
    </dgm:pt>
    <dgm:pt modelId="{B2F5D4E6-2989-4654-9B8D-9B9EB61EF126}" type="sibTrans" cxnId="{7C63A545-5B0D-4254-BEA3-EBA4409B7B04}">
      <dgm:prSet/>
      <dgm:spPr/>
      <dgm:t>
        <a:bodyPr/>
        <a:lstStyle/>
        <a:p>
          <a:endParaRPr lang="en-US"/>
        </a:p>
      </dgm:t>
    </dgm:pt>
    <dgm:pt modelId="{B436DC3A-2DDE-4650-874C-1EAF37F1BD9B}" type="pres">
      <dgm:prSet presAssocID="{00014D7E-57B8-4D59-90E6-F19494FA6822}" presName="Name0" presStyleCnt="0">
        <dgm:presLayoutVars>
          <dgm:dir/>
          <dgm:animLvl val="lvl"/>
          <dgm:resizeHandles val="exact"/>
        </dgm:presLayoutVars>
      </dgm:prSet>
      <dgm:spPr/>
    </dgm:pt>
    <dgm:pt modelId="{429D4424-C154-4D19-AF67-7186658C1868}" type="pres">
      <dgm:prSet presAssocID="{0981C67B-AE48-4FED-AD52-64A773BA0B3F}" presName="boxAndChildren" presStyleCnt="0"/>
      <dgm:spPr/>
    </dgm:pt>
    <dgm:pt modelId="{B8EDDBC2-19A2-4441-881F-AB9BDCA194FE}" type="pres">
      <dgm:prSet presAssocID="{0981C67B-AE48-4FED-AD52-64A773BA0B3F}" presName="parentTextBox" presStyleLbl="node1" presStyleIdx="0" presStyleCnt="3"/>
      <dgm:spPr/>
    </dgm:pt>
    <dgm:pt modelId="{7ECC4E07-9407-4AF3-A2DA-0EB38700FBF8}" type="pres">
      <dgm:prSet presAssocID="{0981C67B-AE48-4FED-AD52-64A773BA0B3F}" presName="entireBox" presStyleLbl="node1" presStyleIdx="0" presStyleCnt="3"/>
      <dgm:spPr/>
    </dgm:pt>
    <dgm:pt modelId="{6F1AF0D0-3583-49D4-A5A0-30F201B4A5EF}" type="pres">
      <dgm:prSet presAssocID="{0981C67B-AE48-4FED-AD52-64A773BA0B3F}" presName="descendantBox" presStyleCnt="0"/>
      <dgm:spPr/>
    </dgm:pt>
    <dgm:pt modelId="{3E877BD3-82EA-49ED-92F8-989B29A0C5A2}" type="pres">
      <dgm:prSet presAssocID="{4AE7728F-D7E5-44EC-8A83-1FAFFDD5A2D4}" presName="childTextBox" presStyleLbl="fgAccFollowNode1" presStyleIdx="0" presStyleCnt="6" custLinFactY="100000" custLinFactNeighborX="-3537" custLinFactNeighborY="190542">
        <dgm:presLayoutVars>
          <dgm:bulletEnabled val="1"/>
        </dgm:presLayoutVars>
      </dgm:prSet>
      <dgm:spPr/>
    </dgm:pt>
    <dgm:pt modelId="{F27C8210-BDE1-4BAD-80A0-ADF981E76725}" type="pres">
      <dgm:prSet presAssocID="{BAF1DA28-D722-4A85-A6B4-BD99B4479564}" presName="childTextBox" presStyleLbl="fgAccFollowNode1" presStyleIdx="1" presStyleCnt="6" custLinFactNeighborX="27595" custLinFactNeighborY="54503">
        <dgm:presLayoutVars>
          <dgm:bulletEnabled val="1"/>
        </dgm:presLayoutVars>
      </dgm:prSet>
      <dgm:spPr/>
    </dgm:pt>
    <dgm:pt modelId="{EE73C831-13E2-498F-8BD7-8A4DFFB09F9B}" type="pres">
      <dgm:prSet presAssocID="{29778AA7-0B7A-4E8E-A059-7DBD20132CD9}" presName="sp" presStyleCnt="0"/>
      <dgm:spPr/>
    </dgm:pt>
    <dgm:pt modelId="{F8AD74C8-C7C3-4423-A55B-809EE6ED778E}" type="pres">
      <dgm:prSet presAssocID="{7D0E0CEB-0800-46E4-9539-B5DCCBDB37AE}" presName="arrowAndChildren" presStyleCnt="0"/>
      <dgm:spPr/>
    </dgm:pt>
    <dgm:pt modelId="{36A8685A-F5BC-45A4-9A60-C94A5EB6767A}" type="pres">
      <dgm:prSet presAssocID="{7D0E0CEB-0800-46E4-9539-B5DCCBDB37AE}" presName="parentTextArrow" presStyleLbl="node1" presStyleIdx="0" presStyleCnt="3"/>
      <dgm:spPr/>
    </dgm:pt>
    <dgm:pt modelId="{9590CB20-858D-4449-959B-14A163DF1AA2}" type="pres">
      <dgm:prSet presAssocID="{7D0E0CEB-0800-46E4-9539-B5DCCBDB37AE}" presName="arrow" presStyleLbl="node1" presStyleIdx="1" presStyleCnt="3"/>
      <dgm:spPr/>
    </dgm:pt>
    <dgm:pt modelId="{29BA4006-454F-43F1-86FE-03A5A30BE5B0}" type="pres">
      <dgm:prSet presAssocID="{7D0E0CEB-0800-46E4-9539-B5DCCBDB37AE}" presName="descendantArrow" presStyleCnt="0"/>
      <dgm:spPr/>
    </dgm:pt>
    <dgm:pt modelId="{01D69D71-49D5-4A3F-A43D-045EDAF03662}" type="pres">
      <dgm:prSet presAssocID="{A214C92A-DEAA-460F-8800-9AABE53BA15C}" presName="childTextArrow" presStyleLbl="fgAccFollowNode1" presStyleIdx="2" presStyleCnt="6">
        <dgm:presLayoutVars>
          <dgm:bulletEnabled val="1"/>
        </dgm:presLayoutVars>
      </dgm:prSet>
      <dgm:spPr/>
    </dgm:pt>
    <dgm:pt modelId="{F36AD022-498D-408E-856B-86565184ED43}" type="pres">
      <dgm:prSet presAssocID="{E65AB945-5708-44D2-BB79-6A4041BFE3C2}" presName="childTextArrow" presStyleLbl="fgAccFollowNode1" presStyleIdx="3" presStyleCnt="6">
        <dgm:presLayoutVars>
          <dgm:bulletEnabled val="1"/>
        </dgm:presLayoutVars>
      </dgm:prSet>
      <dgm:spPr/>
    </dgm:pt>
    <dgm:pt modelId="{C2D52F15-D2DD-4DE2-B3F1-F1D33DFE319E}" type="pres">
      <dgm:prSet presAssocID="{75F44C56-1960-466E-BFF3-BD5CC3AF4863}" presName="sp" presStyleCnt="0"/>
      <dgm:spPr/>
    </dgm:pt>
    <dgm:pt modelId="{DC549942-7DF2-4252-8F03-B2F2FE1B6047}" type="pres">
      <dgm:prSet presAssocID="{F20D4AA0-C538-4D5F-A10E-480AE825D535}" presName="arrowAndChildren" presStyleCnt="0"/>
      <dgm:spPr/>
    </dgm:pt>
    <dgm:pt modelId="{759F5EF2-E511-4A7A-8000-AC561370351A}" type="pres">
      <dgm:prSet presAssocID="{F20D4AA0-C538-4D5F-A10E-480AE825D535}" presName="parentTextArrow" presStyleLbl="node1" presStyleIdx="1" presStyleCnt="3"/>
      <dgm:spPr/>
    </dgm:pt>
    <dgm:pt modelId="{DA8C369F-FE9B-4CE7-B0BC-AEA8C7F469E9}" type="pres">
      <dgm:prSet presAssocID="{F20D4AA0-C538-4D5F-A10E-480AE825D535}" presName="arrow" presStyleLbl="node1" presStyleIdx="2" presStyleCnt="3"/>
      <dgm:spPr/>
    </dgm:pt>
    <dgm:pt modelId="{F399E6C4-DE2E-45D2-B8CA-1611E5D4B690}" type="pres">
      <dgm:prSet presAssocID="{F20D4AA0-C538-4D5F-A10E-480AE825D535}" presName="descendantArrow" presStyleCnt="0"/>
      <dgm:spPr/>
    </dgm:pt>
    <dgm:pt modelId="{A03DF22D-2743-401E-AFA1-47898892DBB0}" type="pres">
      <dgm:prSet presAssocID="{0E6946FC-65E7-4407-BDC6-336E14D4AE3F}" presName="childTextArrow" presStyleLbl="fgAccFollowNode1" presStyleIdx="4" presStyleCnt="6">
        <dgm:presLayoutVars>
          <dgm:bulletEnabled val="1"/>
        </dgm:presLayoutVars>
      </dgm:prSet>
      <dgm:spPr/>
    </dgm:pt>
    <dgm:pt modelId="{C27E908C-2FA1-4269-BC00-E9023F3AFC14}" type="pres">
      <dgm:prSet presAssocID="{1319F812-D02E-466A-A2B3-F503D65B20DC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869C9704-7385-43FA-89A5-4A96F3A3BA6B}" type="presOf" srcId="{0981C67B-AE48-4FED-AD52-64A773BA0B3F}" destId="{7ECC4E07-9407-4AF3-A2DA-0EB38700FBF8}" srcOrd="1" destOrd="0" presId="urn:microsoft.com/office/officeart/2005/8/layout/process4"/>
    <dgm:cxn modelId="{B98EB505-C016-414A-85AF-668FCA1DC913}" type="presOf" srcId="{F20D4AA0-C538-4D5F-A10E-480AE825D535}" destId="{759F5EF2-E511-4A7A-8000-AC561370351A}" srcOrd="0" destOrd="0" presId="urn:microsoft.com/office/officeart/2005/8/layout/process4"/>
    <dgm:cxn modelId="{2C24B511-719E-49DE-B0BE-345D813E306F}" type="presOf" srcId="{BAF1DA28-D722-4A85-A6B4-BD99B4479564}" destId="{F27C8210-BDE1-4BAD-80A0-ADF981E76725}" srcOrd="0" destOrd="0" presId="urn:microsoft.com/office/officeart/2005/8/layout/process4"/>
    <dgm:cxn modelId="{B12E9F13-C5C2-408B-BC9A-2A0C7EE1426E}" type="presOf" srcId="{7D0E0CEB-0800-46E4-9539-B5DCCBDB37AE}" destId="{36A8685A-F5BC-45A4-9A60-C94A5EB6767A}" srcOrd="0" destOrd="0" presId="urn:microsoft.com/office/officeart/2005/8/layout/process4"/>
    <dgm:cxn modelId="{7917B236-62DD-4711-A2BD-31550D45A8E9}" type="presOf" srcId="{A214C92A-DEAA-460F-8800-9AABE53BA15C}" destId="{01D69D71-49D5-4A3F-A43D-045EDAF03662}" srcOrd="0" destOrd="0" presId="urn:microsoft.com/office/officeart/2005/8/layout/process4"/>
    <dgm:cxn modelId="{E2D65545-3F63-4454-A051-81F1CE97F20B}" type="presOf" srcId="{1319F812-D02E-466A-A2B3-F503D65B20DC}" destId="{C27E908C-2FA1-4269-BC00-E9023F3AFC14}" srcOrd="0" destOrd="0" presId="urn:microsoft.com/office/officeart/2005/8/layout/process4"/>
    <dgm:cxn modelId="{7C63A545-5B0D-4254-BEA3-EBA4409B7B04}" srcId="{0981C67B-AE48-4FED-AD52-64A773BA0B3F}" destId="{BAF1DA28-D722-4A85-A6B4-BD99B4479564}" srcOrd="1" destOrd="0" parTransId="{EBFFBFCE-2DFC-49CE-881B-0E18A10A6F96}" sibTransId="{B2F5D4E6-2989-4654-9B8D-9B9EB61EF126}"/>
    <dgm:cxn modelId="{1D94464B-2A19-44FA-884E-0333BDA3A844}" srcId="{F20D4AA0-C538-4D5F-A10E-480AE825D535}" destId="{0E6946FC-65E7-4407-BDC6-336E14D4AE3F}" srcOrd="0" destOrd="0" parTransId="{9473C8D8-0555-4F94-A827-0EFA1948D2E0}" sibTransId="{8873DE1C-7410-410A-861D-1E7A78C42358}"/>
    <dgm:cxn modelId="{1F3D794B-F5D1-4495-B472-6D0278E00623}" srcId="{00014D7E-57B8-4D59-90E6-F19494FA6822}" destId="{0981C67B-AE48-4FED-AD52-64A773BA0B3F}" srcOrd="2" destOrd="0" parTransId="{D9935710-0C28-4F55-B4F3-6BDB2BBE8828}" sibTransId="{32115361-8536-4F4F-81EF-988FE35096FE}"/>
    <dgm:cxn modelId="{144C0C54-7F47-4898-A668-D1395A627062}" srcId="{7D0E0CEB-0800-46E4-9539-B5DCCBDB37AE}" destId="{E65AB945-5708-44D2-BB79-6A4041BFE3C2}" srcOrd="1" destOrd="0" parTransId="{BD787457-6629-4495-9783-24B60ADDA575}" sibTransId="{A2BF54FC-6E34-44FC-B541-5E57E67FC4B9}"/>
    <dgm:cxn modelId="{C5ED0E7C-2970-4926-975E-2B8416BEEEDF}" type="presOf" srcId="{0981C67B-AE48-4FED-AD52-64A773BA0B3F}" destId="{B8EDDBC2-19A2-4441-881F-AB9BDCA194FE}" srcOrd="0" destOrd="0" presId="urn:microsoft.com/office/officeart/2005/8/layout/process4"/>
    <dgm:cxn modelId="{CE5FC284-61D9-4C79-821A-BBCD8BEE2741}" type="presOf" srcId="{E65AB945-5708-44D2-BB79-6A4041BFE3C2}" destId="{F36AD022-498D-408E-856B-86565184ED43}" srcOrd="0" destOrd="0" presId="urn:microsoft.com/office/officeart/2005/8/layout/process4"/>
    <dgm:cxn modelId="{F60D1999-6CFD-4184-BFB4-54D82ECE012E}" srcId="{7D0E0CEB-0800-46E4-9539-B5DCCBDB37AE}" destId="{A214C92A-DEAA-460F-8800-9AABE53BA15C}" srcOrd="0" destOrd="0" parTransId="{3A0C4998-1602-4D4C-ADD7-3CE3E6A7A38F}" sibTransId="{85785E14-3C75-47F8-9904-D2A31873EC75}"/>
    <dgm:cxn modelId="{DEAF38BE-3497-4253-8A08-0CC6255DE91A}" srcId="{0981C67B-AE48-4FED-AD52-64A773BA0B3F}" destId="{4AE7728F-D7E5-44EC-8A83-1FAFFDD5A2D4}" srcOrd="0" destOrd="0" parTransId="{CE20ECD4-B8C1-4055-BD2F-334311A97E73}" sibTransId="{E31327CB-FD18-408F-A8F3-6D7E326C665C}"/>
    <dgm:cxn modelId="{7C2AAEBE-63BE-45B1-A6D7-9D8120CF074F}" srcId="{F20D4AA0-C538-4D5F-A10E-480AE825D535}" destId="{1319F812-D02E-466A-A2B3-F503D65B20DC}" srcOrd="1" destOrd="0" parTransId="{44291A2E-649D-4B18-AFAD-EBADFDA146A4}" sibTransId="{1F0D3554-33A5-48BF-941D-B90F95604DE7}"/>
    <dgm:cxn modelId="{E32E3EC0-20E1-4F1D-A972-8F587B537B36}" srcId="{00014D7E-57B8-4D59-90E6-F19494FA6822}" destId="{F20D4AA0-C538-4D5F-A10E-480AE825D535}" srcOrd="0" destOrd="0" parTransId="{7E6FFFBF-73DF-4F3C-9472-01CEA6FE3BC5}" sibTransId="{75F44C56-1960-466E-BFF3-BD5CC3AF4863}"/>
    <dgm:cxn modelId="{808513CE-B6A5-479A-B2FC-9C13748DD473}" type="presOf" srcId="{00014D7E-57B8-4D59-90E6-F19494FA6822}" destId="{B436DC3A-2DDE-4650-874C-1EAF37F1BD9B}" srcOrd="0" destOrd="0" presId="urn:microsoft.com/office/officeart/2005/8/layout/process4"/>
    <dgm:cxn modelId="{97D671D4-B21F-4EC1-9B3F-45D0CDBB55BA}" type="presOf" srcId="{7D0E0CEB-0800-46E4-9539-B5DCCBDB37AE}" destId="{9590CB20-858D-4449-959B-14A163DF1AA2}" srcOrd="1" destOrd="0" presId="urn:microsoft.com/office/officeart/2005/8/layout/process4"/>
    <dgm:cxn modelId="{11BD1BD6-88A8-4469-9FEE-056A2BF0C249}" srcId="{00014D7E-57B8-4D59-90E6-F19494FA6822}" destId="{7D0E0CEB-0800-46E4-9539-B5DCCBDB37AE}" srcOrd="1" destOrd="0" parTransId="{A2950627-4C5B-41DD-BB70-2F6DA2A4FE2A}" sibTransId="{29778AA7-0B7A-4E8E-A059-7DBD20132CD9}"/>
    <dgm:cxn modelId="{1D7355E4-5FCA-4E9B-95E4-00B9A21BB6C7}" type="presOf" srcId="{0E6946FC-65E7-4407-BDC6-336E14D4AE3F}" destId="{A03DF22D-2743-401E-AFA1-47898892DBB0}" srcOrd="0" destOrd="0" presId="urn:microsoft.com/office/officeart/2005/8/layout/process4"/>
    <dgm:cxn modelId="{9D888BE6-3B7C-41DF-A12B-EBC9CD5421D0}" type="presOf" srcId="{4AE7728F-D7E5-44EC-8A83-1FAFFDD5A2D4}" destId="{3E877BD3-82EA-49ED-92F8-989B29A0C5A2}" srcOrd="0" destOrd="0" presId="urn:microsoft.com/office/officeart/2005/8/layout/process4"/>
    <dgm:cxn modelId="{15F917F9-116F-4E95-A651-ADC7C855C598}" type="presOf" srcId="{F20D4AA0-C538-4D5F-A10E-480AE825D535}" destId="{DA8C369F-FE9B-4CE7-B0BC-AEA8C7F469E9}" srcOrd="1" destOrd="0" presId="urn:microsoft.com/office/officeart/2005/8/layout/process4"/>
    <dgm:cxn modelId="{6252CFFA-B900-4DFB-B27C-F5B689EE054F}" type="presParOf" srcId="{B436DC3A-2DDE-4650-874C-1EAF37F1BD9B}" destId="{429D4424-C154-4D19-AF67-7186658C1868}" srcOrd="0" destOrd="0" presId="urn:microsoft.com/office/officeart/2005/8/layout/process4"/>
    <dgm:cxn modelId="{A0B7276C-1E82-43CD-94AB-4D662424BEC4}" type="presParOf" srcId="{429D4424-C154-4D19-AF67-7186658C1868}" destId="{B8EDDBC2-19A2-4441-881F-AB9BDCA194FE}" srcOrd="0" destOrd="0" presId="urn:microsoft.com/office/officeart/2005/8/layout/process4"/>
    <dgm:cxn modelId="{CA401154-8DB7-4379-A8AD-7D99F5E1D06C}" type="presParOf" srcId="{429D4424-C154-4D19-AF67-7186658C1868}" destId="{7ECC4E07-9407-4AF3-A2DA-0EB38700FBF8}" srcOrd="1" destOrd="0" presId="urn:microsoft.com/office/officeart/2005/8/layout/process4"/>
    <dgm:cxn modelId="{E14F61D3-B64B-4AF4-B2B0-BFCDC3FBC207}" type="presParOf" srcId="{429D4424-C154-4D19-AF67-7186658C1868}" destId="{6F1AF0D0-3583-49D4-A5A0-30F201B4A5EF}" srcOrd="2" destOrd="0" presId="urn:microsoft.com/office/officeart/2005/8/layout/process4"/>
    <dgm:cxn modelId="{1F63269F-4AEC-4773-B9D4-DE57F7B87414}" type="presParOf" srcId="{6F1AF0D0-3583-49D4-A5A0-30F201B4A5EF}" destId="{3E877BD3-82EA-49ED-92F8-989B29A0C5A2}" srcOrd="0" destOrd="0" presId="urn:microsoft.com/office/officeart/2005/8/layout/process4"/>
    <dgm:cxn modelId="{05DB7239-E9EE-4503-9FDB-DE106A12CAC6}" type="presParOf" srcId="{6F1AF0D0-3583-49D4-A5A0-30F201B4A5EF}" destId="{F27C8210-BDE1-4BAD-80A0-ADF981E76725}" srcOrd="1" destOrd="0" presId="urn:microsoft.com/office/officeart/2005/8/layout/process4"/>
    <dgm:cxn modelId="{175A06A6-9E04-4D4A-AF19-F6F72D3701B8}" type="presParOf" srcId="{B436DC3A-2DDE-4650-874C-1EAF37F1BD9B}" destId="{EE73C831-13E2-498F-8BD7-8A4DFFB09F9B}" srcOrd="1" destOrd="0" presId="urn:microsoft.com/office/officeart/2005/8/layout/process4"/>
    <dgm:cxn modelId="{C82CB46D-57F5-4FAD-81DA-1B4C5AED0F16}" type="presParOf" srcId="{B436DC3A-2DDE-4650-874C-1EAF37F1BD9B}" destId="{F8AD74C8-C7C3-4423-A55B-809EE6ED778E}" srcOrd="2" destOrd="0" presId="urn:microsoft.com/office/officeart/2005/8/layout/process4"/>
    <dgm:cxn modelId="{EE97991B-EA96-4001-8A58-C3E7FF349BB5}" type="presParOf" srcId="{F8AD74C8-C7C3-4423-A55B-809EE6ED778E}" destId="{36A8685A-F5BC-45A4-9A60-C94A5EB6767A}" srcOrd="0" destOrd="0" presId="urn:microsoft.com/office/officeart/2005/8/layout/process4"/>
    <dgm:cxn modelId="{7C755DE5-BD8E-4BB2-8827-42B65AD82F1C}" type="presParOf" srcId="{F8AD74C8-C7C3-4423-A55B-809EE6ED778E}" destId="{9590CB20-858D-4449-959B-14A163DF1AA2}" srcOrd="1" destOrd="0" presId="urn:microsoft.com/office/officeart/2005/8/layout/process4"/>
    <dgm:cxn modelId="{03AAB96F-B478-4099-A5F4-D016AA4FD830}" type="presParOf" srcId="{F8AD74C8-C7C3-4423-A55B-809EE6ED778E}" destId="{29BA4006-454F-43F1-86FE-03A5A30BE5B0}" srcOrd="2" destOrd="0" presId="urn:microsoft.com/office/officeart/2005/8/layout/process4"/>
    <dgm:cxn modelId="{861AAEDC-45C4-45DD-A813-10AD5BB841FD}" type="presParOf" srcId="{29BA4006-454F-43F1-86FE-03A5A30BE5B0}" destId="{01D69D71-49D5-4A3F-A43D-045EDAF03662}" srcOrd="0" destOrd="0" presId="urn:microsoft.com/office/officeart/2005/8/layout/process4"/>
    <dgm:cxn modelId="{09723837-09B5-41E2-859D-82CD7621AADF}" type="presParOf" srcId="{29BA4006-454F-43F1-86FE-03A5A30BE5B0}" destId="{F36AD022-498D-408E-856B-86565184ED43}" srcOrd="1" destOrd="0" presId="urn:microsoft.com/office/officeart/2005/8/layout/process4"/>
    <dgm:cxn modelId="{5C141528-B780-481A-B3A5-15CA60380025}" type="presParOf" srcId="{B436DC3A-2DDE-4650-874C-1EAF37F1BD9B}" destId="{C2D52F15-D2DD-4DE2-B3F1-F1D33DFE319E}" srcOrd="3" destOrd="0" presId="urn:microsoft.com/office/officeart/2005/8/layout/process4"/>
    <dgm:cxn modelId="{B4DD3BD9-FB7F-4B21-A71A-1F23F4AE8F31}" type="presParOf" srcId="{B436DC3A-2DDE-4650-874C-1EAF37F1BD9B}" destId="{DC549942-7DF2-4252-8F03-B2F2FE1B6047}" srcOrd="4" destOrd="0" presId="urn:microsoft.com/office/officeart/2005/8/layout/process4"/>
    <dgm:cxn modelId="{60420ED0-F804-4D12-A021-6577F9B7BFBF}" type="presParOf" srcId="{DC549942-7DF2-4252-8F03-B2F2FE1B6047}" destId="{759F5EF2-E511-4A7A-8000-AC561370351A}" srcOrd="0" destOrd="0" presId="urn:microsoft.com/office/officeart/2005/8/layout/process4"/>
    <dgm:cxn modelId="{ADE00B42-8D53-4BCB-BB3C-742303C5FB6C}" type="presParOf" srcId="{DC549942-7DF2-4252-8F03-B2F2FE1B6047}" destId="{DA8C369F-FE9B-4CE7-B0BC-AEA8C7F469E9}" srcOrd="1" destOrd="0" presId="urn:microsoft.com/office/officeart/2005/8/layout/process4"/>
    <dgm:cxn modelId="{98E85E4A-35C4-4F55-AEE4-9948E3EDEE48}" type="presParOf" srcId="{DC549942-7DF2-4252-8F03-B2F2FE1B6047}" destId="{F399E6C4-DE2E-45D2-B8CA-1611E5D4B690}" srcOrd="2" destOrd="0" presId="urn:microsoft.com/office/officeart/2005/8/layout/process4"/>
    <dgm:cxn modelId="{62B93BB0-3BF7-417B-B2AF-CF481AD186C8}" type="presParOf" srcId="{F399E6C4-DE2E-45D2-B8CA-1611E5D4B690}" destId="{A03DF22D-2743-401E-AFA1-47898892DBB0}" srcOrd="0" destOrd="0" presId="urn:microsoft.com/office/officeart/2005/8/layout/process4"/>
    <dgm:cxn modelId="{88F7A3B6-54DB-433D-9448-4D2CBDF3201A}" type="presParOf" srcId="{F399E6C4-DE2E-45D2-B8CA-1611E5D4B690}" destId="{C27E908C-2FA1-4269-BC00-E9023F3AFC14}" srcOrd="1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4BE605-70EB-4381-90D9-9C2FA0DEB26C}" type="doc">
      <dgm:prSet loTypeId="urn:microsoft.com/office/officeart/2005/8/layout/orgChart1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0059A09-71F0-4842-BD65-57BDBEED037B}">
      <dgm:prSet phldrT="[Text]" phldr="1" custT="1"/>
      <dgm:spPr/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435ACE1C-D818-443F-BDF8-2A95DE94F384}" type="parTrans" cxnId="{7A1008F9-F872-4C78-888B-EB9F13C83E5D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54C15DCB-B270-4788-8D3D-22FE2682F419}" type="sibTrans" cxnId="{7A1008F9-F872-4C78-888B-EB9F13C83E5D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5726345F-1577-4327-BE34-18080081A2F3}" type="asst">
      <dgm:prSet phldrT="[Text]" phldr="1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18B10493-7998-4348-8A15-E68BD23C94DB}" type="parTrans" cxnId="{1B42FD76-8315-47B4-99B6-D87BD7CDED76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5F69E3F5-B281-48B7-8732-16E9F0A8D6C2}" type="sibTrans" cxnId="{1B42FD76-8315-47B4-99B6-D87BD7CDED76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2FA2F964-6266-4CD3-86B9-54E927D874A6}" type="asst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486A723A-2C8B-4AE9-9970-64EB3D4A1C5B}" type="parTrans" cxnId="{3A4F7334-B60D-45BC-BC9B-C0CF994E8A0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02FCFF7E-3D65-4B16-824D-A4CA5271BE3F}" type="sibTrans" cxnId="{3A4F7334-B60D-45BC-BC9B-C0CF994E8A0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9D59584F-60DB-44BB-95B6-A006773D323C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761499EB-9F0D-436A-AB71-670662ADC04E}" type="parTrans" cxnId="{909670BA-B361-45CE-AA36-7DE211751EAC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B47320C8-4832-402C-BE51-B0726B4A355D}" type="sibTrans" cxnId="{909670BA-B361-45CE-AA36-7DE211751EAC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A6BB0363-3E3D-4775-B533-B70D8099B0FE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B4867A8D-69C7-4D5A-96D9-B63DCBBCF65F}" type="parTrans" cxnId="{B363F675-A614-4763-B3FD-6B67E828DF05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44E62FEA-A699-4FC3-9F5B-F3DD6B0BBFF1}" type="sibTrans" cxnId="{B363F675-A614-4763-B3FD-6B67E828DF05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0B114D82-0BA6-4B0A-AE4E-9B5963E55EC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64809154-56D2-4802-8869-6E2A5E44791A}" type="parTrans" cxnId="{A6CB4F45-4CA7-4927-BF54-AF82A5CACF85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754611A1-28EC-4DE8-AF94-5001E3A2B2C2}" type="sibTrans" cxnId="{A6CB4F45-4CA7-4927-BF54-AF82A5CACF85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4B9E48AF-A3C2-40A4-8FC3-7711B9081A49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010E1CC5-2213-4C6C-983D-4AADDBFED154}" type="parTrans" cxnId="{1499E35D-9A88-4A05-9A44-7D923B1E333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0D687513-E8CA-4FE5-9BDC-975122787FCC}" type="sibTrans" cxnId="{1499E35D-9A88-4A05-9A44-7D923B1E333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6D24F13F-7665-463A-927B-2F120A99925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CDE6E19F-E382-43A3-8287-6EF258E74AA8}" type="parTrans" cxnId="{B0630698-5DAB-4E9A-981B-410F8BB505BE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0C3FD50D-7914-445A-9A5F-58CF4D5D1FE4}" type="sibTrans" cxnId="{B0630698-5DAB-4E9A-981B-410F8BB505BE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B4F05510-E57A-45F3-9C22-0284C2993E8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D817ED3F-C519-45A3-BDBB-BF8B0B409E7A}" type="parTrans" cxnId="{BE22C678-9DB7-4E4F-A879-C5565358762E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2569149F-3D36-49CD-A27B-7F10B1F69404}" type="sibTrans" cxnId="{BE22C678-9DB7-4E4F-A879-C5565358762E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82ADD916-4638-40C2-B3C7-0CFDA07AB7AF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5C08A930-2065-434A-B6A0-21222E7772CE}" type="parTrans" cxnId="{42CAA22C-AD63-41FE-8E96-43DB5F70179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DA5FCF4E-AB05-49E8-8ABD-8EAEBBDC6BCE}" type="sibTrans" cxnId="{42CAA22C-AD63-41FE-8E96-43DB5F70179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78A4B96E-2864-4DE9-A80E-6D56474AE89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26827B13-2F11-48DE-A4BF-902D05326888}" type="parTrans" cxnId="{FD3DF128-0EA3-486D-A4C4-5D1586624C9C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73C6083F-8B3A-4B71-84BE-D6BBDE1E0DF8}" type="sibTrans" cxnId="{FD3DF128-0EA3-486D-A4C4-5D1586624C9C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90343A1E-F435-4C23-A5F5-911078668EA3}">
      <dgm:prSet custT="1"/>
      <dgm:spPr/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8D69435D-9BD3-4940-B6C2-CB8E9B78D4D3}" type="parTrans" cxnId="{293ABEF5-42CE-48E5-A793-8969878174B7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98CA3BC1-0A93-40F5-AF9D-A98BA0A005DD}" type="sibTrans" cxnId="{293ABEF5-42CE-48E5-A793-8969878174B7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0E82EBEB-11FF-435E-B0B1-76B949C43037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CBB6A0AB-E015-4877-A695-0B23FA792EAC}" type="parTrans" cxnId="{BCBBA262-C509-4BC8-A875-621375032BF8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2D32700E-8A89-4FC0-BB46-A28CCE23AFCC}" type="sibTrans" cxnId="{BCBBA262-C509-4BC8-A875-621375032BF8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36C636C1-5062-4069-B9D6-9E341D8D7BE0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0D91A667-5E69-4379-950B-2F3011A84613}" type="parTrans" cxnId="{52F1BFEC-F9FD-4D32-9F4D-CD0A022D91B7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3E8D9BA8-7F8F-4280-BB43-756428B1CF65}" type="sibTrans" cxnId="{52F1BFEC-F9FD-4D32-9F4D-CD0A022D91B7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E9ECC3C3-B1F7-4DF9-A5B9-896F063EBC2B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gm:t>
    </dgm:pt>
    <dgm:pt modelId="{E3FBB587-4749-4BEB-8EE2-1A2BB2AB8E1A}" type="parTrans" cxnId="{EC6CFA73-2740-48C4-A2D9-26F187312334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3571DAFA-E958-4574-947F-FE1648AC2BC5}" type="sibTrans" cxnId="{EC6CFA73-2740-48C4-A2D9-26F187312334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1D331648-7792-416E-BBF4-2FD382FC5159}" type="pres">
      <dgm:prSet presAssocID="{C74BE605-70EB-4381-90D9-9C2FA0DEB2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C73E6B7-4C80-403A-A097-A80D63946BDC}" type="pres">
      <dgm:prSet presAssocID="{9D59584F-60DB-44BB-95B6-A006773D323C}" presName="hierRoot1" presStyleCnt="0">
        <dgm:presLayoutVars>
          <dgm:hierBranch val="init"/>
        </dgm:presLayoutVars>
      </dgm:prSet>
      <dgm:spPr/>
    </dgm:pt>
    <dgm:pt modelId="{0F89889A-9587-4FAE-94A5-724AE91870D6}" type="pres">
      <dgm:prSet presAssocID="{9D59584F-60DB-44BB-95B6-A006773D323C}" presName="rootComposite1" presStyleCnt="0"/>
      <dgm:spPr/>
    </dgm:pt>
    <dgm:pt modelId="{79FB9381-01CF-4865-A820-61BED14AD6E1}" type="pres">
      <dgm:prSet presAssocID="{9D59584F-60DB-44BB-95B6-A006773D323C}" presName="rootText1" presStyleLbl="node0" presStyleIdx="0" presStyleCnt="1">
        <dgm:presLayoutVars>
          <dgm:chPref val="3"/>
        </dgm:presLayoutVars>
      </dgm:prSet>
      <dgm:spPr/>
    </dgm:pt>
    <dgm:pt modelId="{074740CB-541C-46FC-AD23-139AF4BAA66E}" type="pres">
      <dgm:prSet presAssocID="{9D59584F-60DB-44BB-95B6-A006773D323C}" presName="rootConnector1" presStyleLbl="node1" presStyleIdx="0" presStyleCnt="0"/>
      <dgm:spPr/>
    </dgm:pt>
    <dgm:pt modelId="{73EB43FB-3B46-44A9-BA8F-8662F1F7425F}" type="pres">
      <dgm:prSet presAssocID="{9D59584F-60DB-44BB-95B6-A006773D323C}" presName="hierChild2" presStyleCnt="0"/>
      <dgm:spPr/>
    </dgm:pt>
    <dgm:pt modelId="{78405E88-123C-4F98-83F0-05159D3B76C3}" type="pres">
      <dgm:prSet presAssocID="{435ACE1C-D818-443F-BDF8-2A95DE94F384}" presName="Name37" presStyleLbl="parChTrans1D2" presStyleIdx="0" presStyleCnt="2"/>
      <dgm:spPr/>
    </dgm:pt>
    <dgm:pt modelId="{8D60C305-A897-4AEE-97B5-BAF8A137710B}" type="pres">
      <dgm:prSet presAssocID="{90059A09-71F0-4842-BD65-57BDBEED037B}" presName="hierRoot2" presStyleCnt="0">
        <dgm:presLayoutVars>
          <dgm:hierBranch val="init"/>
        </dgm:presLayoutVars>
      </dgm:prSet>
      <dgm:spPr/>
    </dgm:pt>
    <dgm:pt modelId="{F3142A53-E470-47B1-AC75-64812A997AE4}" type="pres">
      <dgm:prSet presAssocID="{90059A09-71F0-4842-BD65-57BDBEED037B}" presName="rootComposite" presStyleCnt="0"/>
      <dgm:spPr/>
    </dgm:pt>
    <dgm:pt modelId="{8CEE1BD1-D259-4B4E-A913-189C1C5F687C}" type="pres">
      <dgm:prSet presAssocID="{90059A09-71F0-4842-BD65-57BDBEED037B}" presName="rootText" presStyleLbl="node2" presStyleIdx="0" presStyleCnt="2">
        <dgm:presLayoutVars>
          <dgm:chPref val="3"/>
        </dgm:presLayoutVars>
      </dgm:prSet>
      <dgm:spPr/>
    </dgm:pt>
    <dgm:pt modelId="{EEEAE646-EAD4-4EF9-9FCA-14AFCC7EF227}" type="pres">
      <dgm:prSet presAssocID="{90059A09-71F0-4842-BD65-57BDBEED037B}" presName="rootConnector" presStyleLbl="node2" presStyleIdx="0" presStyleCnt="2"/>
      <dgm:spPr/>
    </dgm:pt>
    <dgm:pt modelId="{102AE0C9-AA9E-41AE-A7C3-07E1F25F9502}" type="pres">
      <dgm:prSet presAssocID="{90059A09-71F0-4842-BD65-57BDBEED037B}" presName="hierChild4" presStyleCnt="0"/>
      <dgm:spPr/>
    </dgm:pt>
    <dgm:pt modelId="{9A17F06A-134B-4A08-A54B-096263534253}" type="pres">
      <dgm:prSet presAssocID="{90059A09-71F0-4842-BD65-57BDBEED037B}" presName="hierChild5" presStyleCnt="0"/>
      <dgm:spPr/>
    </dgm:pt>
    <dgm:pt modelId="{5576857B-EC7F-46A6-BB84-95DDD36F2EC9}" type="pres">
      <dgm:prSet presAssocID="{18B10493-7998-4348-8A15-E68BD23C94DB}" presName="Name111" presStyleLbl="parChTrans1D3" presStyleIdx="0" presStyleCnt="4"/>
      <dgm:spPr/>
    </dgm:pt>
    <dgm:pt modelId="{5660FCEA-38CC-4F52-8A52-95C5200ABB78}" type="pres">
      <dgm:prSet presAssocID="{5726345F-1577-4327-BE34-18080081A2F3}" presName="hierRoot3" presStyleCnt="0">
        <dgm:presLayoutVars>
          <dgm:hierBranch val="init"/>
        </dgm:presLayoutVars>
      </dgm:prSet>
      <dgm:spPr/>
    </dgm:pt>
    <dgm:pt modelId="{F6F987E2-2A28-41F8-A967-97F559FAC22C}" type="pres">
      <dgm:prSet presAssocID="{5726345F-1577-4327-BE34-18080081A2F3}" presName="rootComposite3" presStyleCnt="0"/>
      <dgm:spPr/>
    </dgm:pt>
    <dgm:pt modelId="{E1B655B1-B75F-430D-A335-F27F27444315}" type="pres">
      <dgm:prSet presAssocID="{5726345F-1577-4327-BE34-18080081A2F3}" presName="rootText3" presStyleLbl="asst2" presStyleIdx="0" presStyleCnt="2">
        <dgm:presLayoutVars>
          <dgm:chPref val="3"/>
        </dgm:presLayoutVars>
      </dgm:prSet>
      <dgm:spPr/>
    </dgm:pt>
    <dgm:pt modelId="{CDBE6F1A-889B-4361-9622-50A6750B2A8A}" type="pres">
      <dgm:prSet presAssocID="{5726345F-1577-4327-BE34-18080081A2F3}" presName="rootConnector3" presStyleLbl="asst2" presStyleIdx="0" presStyleCnt="2"/>
      <dgm:spPr/>
    </dgm:pt>
    <dgm:pt modelId="{ED6C52B8-9EDE-4AFB-97E6-48D845F3CE3A}" type="pres">
      <dgm:prSet presAssocID="{5726345F-1577-4327-BE34-18080081A2F3}" presName="hierChild6" presStyleCnt="0"/>
      <dgm:spPr/>
    </dgm:pt>
    <dgm:pt modelId="{46418BBC-2E25-475C-967F-4BB9B619D045}" type="pres">
      <dgm:prSet presAssocID="{CDE6E19F-E382-43A3-8287-6EF258E74AA8}" presName="Name37" presStyleLbl="parChTrans1D4" presStyleIdx="0" presStyleCnt="8"/>
      <dgm:spPr/>
    </dgm:pt>
    <dgm:pt modelId="{78B969DF-866E-41D0-B8D9-C1C694EC3B7F}" type="pres">
      <dgm:prSet presAssocID="{6D24F13F-7665-463A-927B-2F120A999257}" presName="hierRoot2" presStyleCnt="0">
        <dgm:presLayoutVars>
          <dgm:hierBranch val="init"/>
        </dgm:presLayoutVars>
      </dgm:prSet>
      <dgm:spPr/>
    </dgm:pt>
    <dgm:pt modelId="{BCEE7598-0E00-4169-A325-42EEA06AD6A0}" type="pres">
      <dgm:prSet presAssocID="{6D24F13F-7665-463A-927B-2F120A999257}" presName="rootComposite" presStyleCnt="0"/>
      <dgm:spPr/>
    </dgm:pt>
    <dgm:pt modelId="{E65545A0-0137-4C8A-83F1-87E29B81300C}" type="pres">
      <dgm:prSet presAssocID="{6D24F13F-7665-463A-927B-2F120A999257}" presName="rootText" presStyleLbl="node4" presStyleIdx="0" presStyleCnt="8">
        <dgm:presLayoutVars>
          <dgm:chPref val="3"/>
        </dgm:presLayoutVars>
      </dgm:prSet>
      <dgm:spPr/>
    </dgm:pt>
    <dgm:pt modelId="{7C25EA61-D205-4E97-A685-09832C62A83A}" type="pres">
      <dgm:prSet presAssocID="{6D24F13F-7665-463A-927B-2F120A999257}" presName="rootConnector" presStyleLbl="node4" presStyleIdx="0" presStyleCnt="8"/>
      <dgm:spPr/>
    </dgm:pt>
    <dgm:pt modelId="{6722BF0C-1EDF-4D15-8B11-6D0FCA627555}" type="pres">
      <dgm:prSet presAssocID="{6D24F13F-7665-463A-927B-2F120A999257}" presName="hierChild4" presStyleCnt="0"/>
      <dgm:spPr/>
    </dgm:pt>
    <dgm:pt modelId="{25DE09E3-FD16-49BB-959B-263B38EE94D7}" type="pres">
      <dgm:prSet presAssocID="{64809154-56D2-4802-8869-6E2A5E44791A}" presName="Name37" presStyleLbl="parChTrans1D4" presStyleIdx="1" presStyleCnt="8"/>
      <dgm:spPr/>
    </dgm:pt>
    <dgm:pt modelId="{748DEAD0-A501-4214-BA8F-59B719714A83}" type="pres">
      <dgm:prSet presAssocID="{0B114D82-0BA6-4B0A-AE4E-9B5963E55EC3}" presName="hierRoot2" presStyleCnt="0">
        <dgm:presLayoutVars>
          <dgm:hierBranch val="init"/>
        </dgm:presLayoutVars>
      </dgm:prSet>
      <dgm:spPr/>
    </dgm:pt>
    <dgm:pt modelId="{D8DA8203-F02E-4B2A-9038-A6A168C65F91}" type="pres">
      <dgm:prSet presAssocID="{0B114D82-0BA6-4B0A-AE4E-9B5963E55EC3}" presName="rootComposite" presStyleCnt="0"/>
      <dgm:spPr/>
    </dgm:pt>
    <dgm:pt modelId="{3DDD8703-2702-4C4A-B533-81553A365B12}" type="pres">
      <dgm:prSet presAssocID="{0B114D82-0BA6-4B0A-AE4E-9B5963E55EC3}" presName="rootText" presStyleLbl="node4" presStyleIdx="1" presStyleCnt="8">
        <dgm:presLayoutVars>
          <dgm:chPref val="3"/>
        </dgm:presLayoutVars>
      </dgm:prSet>
      <dgm:spPr/>
    </dgm:pt>
    <dgm:pt modelId="{4164617F-5E70-42A2-BCEF-A5769E3488B4}" type="pres">
      <dgm:prSet presAssocID="{0B114D82-0BA6-4B0A-AE4E-9B5963E55EC3}" presName="rootConnector" presStyleLbl="node4" presStyleIdx="1" presStyleCnt="8"/>
      <dgm:spPr/>
    </dgm:pt>
    <dgm:pt modelId="{CD10ADBF-92B9-414E-BA39-871CD054373F}" type="pres">
      <dgm:prSet presAssocID="{0B114D82-0BA6-4B0A-AE4E-9B5963E55EC3}" presName="hierChild4" presStyleCnt="0"/>
      <dgm:spPr/>
    </dgm:pt>
    <dgm:pt modelId="{6A5A559B-0CA6-439D-B1B8-91DFAEE9ED0A}" type="pres">
      <dgm:prSet presAssocID="{0B114D82-0BA6-4B0A-AE4E-9B5963E55EC3}" presName="hierChild5" presStyleCnt="0"/>
      <dgm:spPr/>
    </dgm:pt>
    <dgm:pt modelId="{388FF797-BB23-43CD-B16A-3E7A6BFD7126}" type="pres">
      <dgm:prSet presAssocID="{6D24F13F-7665-463A-927B-2F120A999257}" presName="hierChild5" presStyleCnt="0"/>
      <dgm:spPr/>
    </dgm:pt>
    <dgm:pt modelId="{8597B93B-B973-43ED-BEB7-61B4612BFB98}" type="pres">
      <dgm:prSet presAssocID="{B4867A8D-69C7-4D5A-96D9-B63DCBBCF65F}" presName="Name37" presStyleLbl="parChTrans1D4" presStyleIdx="2" presStyleCnt="8"/>
      <dgm:spPr/>
    </dgm:pt>
    <dgm:pt modelId="{F524D230-2362-4B32-8A31-A5F04B15DB99}" type="pres">
      <dgm:prSet presAssocID="{A6BB0363-3E3D-4775-B533-B70D8099B0FE}" presName="hierRoot2" presStyleCnt="0">
        <dgm:presLayoutVars>
          <dgm:hierBranch val="init"/>
        </dgm:presLayoutVars>
      </dgm:prSet>
      <dgm:spPr/>
    </dgm:pt>
    <dgm:pt modelId="{F681C9BB-BFE4-47A9-B751-FCAB3E11194C}" type="pres">
      <dgm:prSet presAssocID="{A6BB0363-3E3D-4775-B533-B70D8099B0FE}" presName="rootComposite" presStyleCnt="0"/>
      <dgm:spPr/>
    </dgm:pt>
    <dgm:pt modelId="{1F8945E5-9AF2-4F3A-A1F3-7930D1897A21}" type="pres">
      <dgm:prSet presAssocID="{A6BB0363-3E3D-4775-B533-B70D8099B0FE}" presName="rootText" presStyleLbl="node4" presStyleIdx="2" presStyleCnt="8">
        <dgm:presLayoutVars>
          <dgm:chPref val="3"/>
        </dgm:presLayoutVars>
      </dgm:prSet>
      <dgm:spPr/>
    </dgm:pt>
    <dgm:pt modelId="{71838881-C5BA-4909-BB2D-FDD290324852}" type="pres">
      <dgm:prSet presAssocID="{A6BB0363-3E3D-4775-B533-B70D8099B0FE}" presName="rootConnector" presStyleLbl="node4" presStyleIdx="2" presStyleCnt="8"/>
      <dgm:spPr/>
    </dgm:pt>
    <dgm:pt modelId="{B568F152-AC0E-4EEA-B3DF-CCD6A5577E4E}" type="pres">
      <dgm:prSet presAssocID="{A6BB0363-3E3D-4775-B533-B70D8099B0FE}" presName="hierChild4" presStyleCnt="0"/>
      <dgm:spPr/>
    </dgm:pt>
    <dgm:pt modelId="{C5FB1B05-9C04-421A-AEE4-1A2D8C3348F8}" type="pres">
      <dgm:prSet presAssocID="{A6BB0363-3E3D-4775-B533-B70D8099B0FE}" presName="hierChild5" presStyleCnt="0"/>
      <dgm:spPr/>
    </dgm:pt>
    <dgm:pt modelId="{538572B4-25DB-4904-8B69-7A42DA68BB37}" type="pres">
      <dgm:prSet presAssocID="{010E1CC5-2213-4C6C-983D-4AADDBFED154}" presName="Name37" presStyleLbl="parChTrans1D4" presStyleIdx="3" presStyleCnt="8"/>
      <dgm:spPr/>
    </dgm:pt>
    <dgm:pt modelId="{A6463E5B-0443-4605-92A3-C9807FF64688}" type="pres">
      <dgm:prSet presAssocID="{4B9E48AF-A3C2-40A4-8FC3-7711B9081A49}" presName="hierRoot2" presStyleCnt="0">
        <dgm:presLayoutVars>
          <dgm:hierBranch val="init"/>
        </dgm:presLayoutVars>
      </dgm:prSet>
      <dgm:spPr/>
    </dgm:pt>
    <dgm:pt modelId="{45BB8842-2C99-4F4F-AD72-59A81B1A9112}" type="pres">
      <dgm:prSet presAssocID="{4B9E48AF-A3C2-40A4-8FC3-7711B9081A49}" presName="rootComposite" presStyleCnt="0"/>
      <dgm:spPr/>
    </dgm:pt>
    <dgm:pt modelId="{5E82DA1D-A121-4CDA-A168-A9AE6E990363}" type="pres">
      <dgm:prSet presAssocID="{4B9E48AF-A3C2-40A4-8FC3-7711B9081A49}" presName="rootText" presStyleLbl="node4" presStyleIdx="3" presStyleCnt="8">
        <dgm:presLayoutVars>
          <dgm:chPref val="3"/>
        </dgm:presLayoutVars>
      </dgm:prSet>
      <dgm:spPr/>
    </dgm:pt>
    <dgm:pt modelId="{B6B045D6-049B-40AE-AE6E-415919F748F2}" type="pres">
      <dgm:prSet presAssocID="{4B9E48AF-A3C2-40A4-8FC3-7711B9081A49}" presName="rootConnector" presStyleLbl="node4" presStyleIdx="3" presStyleCnt="8"/>
      <dgm:spPr/>
    </dgm:pt>
    <dgm:pt modelId="{5B0EBF82-A483-4F49-978C-A194EB26B1CF}" type="pres">
      <dgm:prSet presAssocID="{4B9E48AF-A3C2-40A4-8FC3-7711B9081A49}" presName="hierChild4" presStyleCnt="0"/>
      <dgm:spPr/>
    </dgm:pt>
    <dgm:pt modelId="{FC7622AD-9701-4236-83AA-10FDA9C927EE}" type="pres">
      <dgm:prSet presAssocID="{4B9E48AF-A3C2-40A4-8FC3-7711B9081A49}" presName="hierChild5" presStyleCnt="0"/>
      <dgm:spPr/>
    </dgm:pt>
    <dgm:pt modelId="{7446BD7F-6DFB-4E07-99A0-FB7DC6A8C168}" type="pres">
      <dgm:prSet presAssocID="{5726345F-1577-4327-BE34-18080081A2F3}" presName="hierChild7" presStyleCnt="0"/>
      <dgm:spPr/>
    </dgm:pt>
    <dgm:pt modelId="{36F6FFFC-35E9-4085-A433-8EEFE7BE028E}" type="pres">
      <dgm:prSet presAssocID="{486A723A-2C8B-4AE9-9970-64EB3D4A1C5B}" presName="Name111" presStyleLbl="parChTrans1D3" presStyleIdx="1" presStyleCnt="4"/>
      <dgm:spPr/>
    </dgm:pt>
    <dgm:pt modelId="{54E5220F-1618-49EA-803A-063BAC42588F}" type="pres">
      <dgm:prSet presAssocID="{2FA2F964-6266-4CD3-86B9-54E927D874A6}" presName="hierRoot3" presStyleCnt="0">
        <dgm:presLayoutVars>
          <dgm:hierBranch val="init"/>
        </dgm:presLayoutVars>
      </dgm:prSet>
      <dgm:spPr/>
    </dgm:pt>
    <dgm:pt modelId="{AC0F57A3-B2C7-4C9C-95E2-4536D8B32FE3}" type="pres">
      <dgm:prSet presAssocID="{2FA2F964-6266-4CD3-86B9-54E927D874A6}" presName="rootComposite3" presStyleCnt="0"/>
      <dgm:spPr/>
    </dgm:pt>
    <dgm:pt modelId="{DF687438-3C2D-435B-813C-E1FAD1235B40}" type="pres">
      <dgm:prSet presAssocID="{2FA2F964-6266-4CD3-86B9-54E927D874A6}" presName="rootText3" presStyleLbl="asst2" presStyleIdx="1" presStyleCnt="2">
        <dgm:presLayoutVars>
          <dgm:chPref val="3"/>
        </dgm:presLayoutVars>
      </dgm:prSet>
      <dgm:spPr/>
    </dgm:pt>
    <dgm:pt modelId="{5BAB9DC8-E40A-4C84-8AFA-6ED15B188593}" type="pres">
      <dgm:prSet presAssocID="{2FA2F964-6266-4CD3-86B9-54E927D874A6}" presName="rootConnector3" presStyleLbl="asst2" presStyleIdx="1" presStyleCnt="2"/>
      <dgm:spPr/>
    </dgm:pt>
    <dgm:pt modelId="{E4213460-06E9-4108-B118-8011B17D48FD}" type="pres">
      <dgm:prSet presAssocID="{2FA2F964-6266-4CD3-86B9-54E927D874A6}" presName="hierChild6" presStyleCnt="0"/>
      <dgm:spPr/>
    </dgm:pt>
    <dgm:pt modelId="{E4E3701B-D286-45FA-8F30-5B9765077088}" type="pres">
      <dgm:prSet presAssocID="{26827B13-2F11-48DE-A4BF-902D05326888}" presName="Name37" presStyleLbl="parChTrans1D4" presStyleIdx="4" presStyleCnt="8"/>
      <dgm:spPr/>
    </dgm:pt>
    <dgm:pt modelId="{4F1F40FE-C801-49D6-B3E3-A5AF90A12AAD}" type="pres">
      <dgm:prSet presAssocID="{78A4B96E-2864-4DE9-A80E-6D56474AE893}" presName="hierRoot2" presStyleCnt="0">
        <dgm:presLayoutVars>
          <dgm:hierBranch val="init"/>
        </dgm:presLayoutVars>
      </dgm:prSet>
      <dgm:spPr/>
    </dgm:pt>
    <dgm:pt modelId="{5A7839AC-9DF4-428B-A684-4859E307E640}" type="pres">
      <dgm:prSet presAssocID="{78A4B96E-2864-4DE9-A80E-6D56474AE893}" presName="rootComposite" presStyleCnt="0"/>
      <dgm:spPr/>
    </dgm:pt>
    <dgm:pt modelId="{4191E2A7-952F-439C-B270-A9EAE0C78361}" type="pres">
      <dgm:prSet presAssocID="{78A4B96E-2864-4DE9-A80E-6D56474AE893}" presName="rootText" presStyleLbl="node4" presStyleIdx="4" presStyleCnt="8">
        <dgm:presLayoutVars>
          <dgm:chPref val="3"/>
        </dgm:presLayoutVars>
      </dgm:prSet>
      <dgm:spPr/>
    </dgm:pt>
    <dgm:pt modelId="{A04BA2F5-65E0-4322-B621-63FFA1672388}" type="pres">
      <dgm:prSet presAssocID="{78A4B96E-2864-4DE9-A80E-6D56474AE893}" presName="rootConnector" presStyleLbl="node4" presStyleIdx="4" presStyleCnt="8"/>
      <dgm:spPr/>
    </dgm:pt>
    <dgm:pt modelId="{90F71276-02EE-492C-BD59-C0DCF958688A}" type="pres">
      <dgm:prSet presAssocID="{78A4B96E-2864-4DE9-A80E-6D56474AE893}" presName="hierChild4" presStyleCnt="0"/>
      <dgm:spPr/>
    </dgm:pt>
    <dgm:pt modelId="{D45BCECA-6A17-4BB2-AB5D-13F50E812E51}" type="pres">
      <dgm:prSet presAssocID="{5C08A930-2065-434A-B6A0-21222E7772CE}" presName="Name37" presStyleLbl="parChTrans1D4" presStyleIdx="5" presStyleCnt="8"/>
      <dgm:spPr/>
    </dgm:pt>
    <dgm:pt modelId="{431446BA-74DC-4511-9738-934023005CE2}" type="pres">
      <dgm:prSet presAssocID="{82ADD916-4638-40C2-B3C7-0CFDA07AB7AF}" presName="hierRoot2" presStyleCnt="0">
        <dgm:presLayoutVars>
          <dgm:hierBranch val="init"/>
        </dgm:presLayoutVars>
      </dgm:prSet>
      <dgm:spPr/>
    </dgm:pt>
    <dgm:pt modelId="{1939A95F-F0FB-49E8-A42D-168B4E860FB3}" type="pres">
      <dgm:prSet presAssocID="{82ADD916-4638-40C2-B3C7-0CFDA07AB7AF}" presName="rootComposite" presStyleCnt="0"/>
      <dgm:spPr/>
    </dgm:pt>
    <dgm:pt modelId="{0C18B7AA-2535-44E2-BD15-ECC3CC120038}" type="pres">
      <dgm:prSet presAssocID="{82ADD916-4638-40C2-B3C7-0CFDA07AB7AF}" presName="rootText" presStyleLbl="node4" presStyleIdx="5" presStyleCnt="8">
        <dgm:presLayoutVars>
          <dgm:chPref val="3"/>
        </dgm:presLayoutVars>
      </dgm:prSet>
      <dgm:spPr/>
    </dgm:pt>
    <dgm:pt modelId="{6382481B-BD53-4FC5-BFBD-A86376ED8182}" type="pres">
      <dgm:prSet presAssocID="{82ADD916-4638-40C2-B3C7-0CFDA07AB7AF}" presName="rootConnector" presStyleLbl="node4" presStyleIdx="5" presStyleCnt="8"/>
      <dgm:spPr/>
    </dgm:pt>
    <dgm:pt modelId="{EE833DC2-83D8-4CC7-8D1F-03C3A2A48A7D}" type="pres">
      <dgm:prSet presAssocID="{82ADD916-4638-40C2-B3C7-0CFDA07AB7AF}" presName="hierChild4" presStyleCnt="0"/>
      <dgm:spPr/>
    </dgm:pt>
    <dgm:pt modelId="{FE3DAD24-048B-4865-A55D-9FCB586A8CB2}" type="pres">
      <dgm:prSet presAssocID="{82ADD916-4638-40C2-B3C7-0CFDA07AB7AF}" presName="hierChild5" presStyleCnt="0"/>
      <dgm:spPr/>
    </dgm:pt>
    <dgm:pt modelId="{B45B5E3E-5654-4079-B21B-5818C6FCAD64}" type="pres">
      <dgm:prSet presAssocID="{78A4B96E-2864-4DE9-A80E-6D56474AE893}" presName="hierChild5" presStyleCnt="0"/>
      <dgm:spPr/>
    </dgm:pt>
    <dgm:pt modelId="{5B587D22-4998-4F01-9486-0EDC33303A45}" type="pres">
      <dgm:prSet presAssocID="{D817ED3F-C519-45A3-BDBB-BF8B0B409E7A}" presName="Name37" presStyleLbl="parChTrans1D4" presStyleIdx="6" presStyleCnt="8"/>
      <dgm:spPr/>
    </dgm:pt>
    <dgm:pt modelId="{72A4FD61-F4DB-4B82-A5CD-646C57220FD6}" type="pres">
      <dgm:prSet presAssocID="{B4F05510-E57A-45F3-9C22-0284C2993E80}" presName="hierRoot2" presStyleCnt="0">
        <dgm:presLayoutVars>
          <dgm:hierBranch val="init"/>
        </dgm:presLayoutVars>
      </dgm:prSet>
      <dgm:spPr/>
    </dgm:pt>
    <dgm:pt modelId="{66A5BD97-072D-4E45-9DD2-D7481AC5B2DB}" type="pres">
      <dgm:prSet presAssocID="{B4F05510-E57A-45F3-9C22-0284C2993E80}" presName="rootComposite" presStyleCnt="0"/>
      <dgm:spPr/>
    </dgm:pt>
    <dgm:pt modelId="{7CF478B7-2F5D-4CFE-B892-DA0BF9309E96}" type="pres">
      <dgm:prSet presAssocID="{B4F05510-E57A-45F3-9C22-0284C2993E80}" presName="rootText" presStyleLbl="node4" presStyleIdx="6" presStyleCnt="8">
        <dgm:presLayoutVars>
          <dgm:chPref val="3"/>
        </dgm:presLayoutVars>
      </dgm:prSet>
      <dgm:spPr/>
    </dgm:pt>
    <dgm:pt modelId="{3F437E6A-58D7-4070-80E5-A627C6F70915}" type="pres">
      <dgm:prSet presAssocID="{B4F05510-E57A-45F3-9C22-0284C2993E80}" presName="rootConnector" presStyleLbl="node4" presStyleIdx="6" presStyleCnt="8"/>
      <dgm:spPr/>
    </dgm:pt>
    <dgm:pt modelId="{51214F6D-9B7A-41E6-A85B-D01E75A15556}" type="pres">
      <dgm:prSet presAssocID="{B4F05510-E57A-45F3-9C22-0284C2993E80}" presName="hierChild4" presStyleCnt="0"/>
      <dgm:spPr/>
    </dgm:pt>
    <dgm:pt modelId="{5F51F019-3F59-4191-95A0-004DB23C1D29}" type="pres">
      <dgm:prSet presAssocID="{B4F05510-E57A-45F3-9C22-0284C2993E80}" presName="hierChild5" presStyleCnt="0"/>
      <dgm:spPr/>
    </dgm:pt>
    <dgm:pt modelId="{20100FE4-9509-42D5-976D-B75DCDB8A786}" type="pres">
      <dgm:prSet presAssocID="{2FA2F964-6266-4CD3-86B9-54E927D874A6}" presName="hierChild7" presStyleCnt="0"/>
      <dgm:spPr/>
    </dgm:pt>
    <dgm:pt modelId="{C5CE442F-BF43-4631-8996-556058F022A6}" type="pres">
      <dgm:prSet presAssocID="{8D69435D-9BD3-4940-B6C2-CB8E9B78D4D3}" presName="Name37" presStyleLbl="parChTrans1D2" presStyleIdx="1" presStyleCnt="2"/>
      <dgm:spPr/>
    </dgm:pt>
    <dgm:pt modelId="{32319F2E-AA1F-43D8-AEC8-D7EEECF75CBD}" type="pres">
      <dgm:prSet presAssocID="{90343A1E-F435-4C23-A5F5-911078668EA3}" presName="hierRoot2" presStyleCnt="0">
        <dgm:presLayoutVars>
          <dgm:hierBranch val="init"/>
        </dgm:presLayoutVars>
      </dgm:prSet>
      <dgm:spPr/>
    </dgm:pt>
    <dgm:pt modelId="{4A3F9C2B-CA51-4DCE-9E3C-72400381DE01}" type="pres">
      <dgm:prSet presAssocID="{90343A1E-F435-4C23-A5F5-911078668EA3}" presName="rootComposite" presStyleCnt="0"/>
      <dgm:spPr/>
    </dgm:pt>
    <dgm:pt modelId="{3E438519-C710-4D60-92FB-8AA127A92CCD}" type="pres">
      <dgm:prSet presAssocID="{90343A1E-F435-4C23-A5F5-911078668EA3}" presName="rootText" presStyleLbl="node2" presStyleIdx="1" presStyleCnt="2">
        <dgm:presLayoutVars>
          <dgm:chPref val="3"/>
        </dgm:presLayoutVars>
      </dgm:prSet>
      <dgm:spPr/>
    </dgm:pt>
    <dgm:pt modelId="{DFDC2717-8F5E-48F5-B89A-DF4612EEFA85}" type="pres">
      <dgm:prSet presAssocID="{90343A1E-F435-4C23-A5F5-911078668EA3}" presName="rootConnector" presStyleLbl="node2" presStyleIdx="1" presStyleCnt="2"/>
      <dgm:spPr/>
    </dgm:pt>
    <dgm:pt modelId="{30B491EF-F927-4BAF-BCFC-44D25435F2C9}" type="pres">
      <dgm:prSet presAssocID="{90343A1E-F435-4C23-A5F5-911078668EA3}" presName="hierChild4" presStyleCnt="0"/>
      <dgm:spPr/>
    </dgm:pt>
    <dgm:pt modelId="{CF46F407-231E-424E-8C85-FF4622337C07}" type="pres">
      <dgm:prSet presAssocID="{CBB6A0AB-E015-4877-A695-0B23FA792EAC}" presName="Name37" presStyleLbl="parChTrans1D3" presStyleIdx="2" presStyleCnt="4"/>
      <dgm:spPr/>
    </dgm:pt>
    <dgm:pt modelId="{B94ECDE2-5E1B-4F79-BA32-7CAAB0CE315E}" type="pres">
      <dgm:prSet presAssocID="{0E82EBEB-11FF-435E-B0B1-76B949C43037}" presName="hierRoot2" presStyleCnt="0">
        <dgm:presLayoutVars>
          <dgm:hierBranch val="init"/>
        </dgm:presLayoutVars>
      </dgm:prSet>
      <dgm:spPr/>
    </dgm:pt>
    <dgm:pt modelId="{02A6F48B-17CA-45EB-A5C8-A5A000243A86}" type="pres">
      <dgm:prSet presAssocID="{0E82EBEB-11FF-435E-B0B1-76B949C43037}" presName="rootComposite" presStyleCnt="0"/>
      <dgm:spPr/>
    </dgm:pt>
    <dgm:pt modelId="{38654F58-D35B-4384-85DC-B019353DA37F}" type="pres">
      <dgm:prSet presAssocID="{0E82EBEB-11FF-435E-B0B1-76B949C43037}" presName="rootText" presStyleLbl="node3" presStyleIdx="0" presStyleCnt="2">
        <dgm:presLayoutVars>
          <dgm:chPref val="3"/>
        </dgm:presLayoutVars>
      </dgm:prSet>
      <dgm:spPr/>
    </dgm:pt>
    <dgm:pt modelId="{0ED9FD9A-CEB0-4497-9C09-FBF1AEC302FC}" type="pres">
      <dgm:prSet presAssocID="{0E82EBEB-11FF-435E-B0B1-76B949C43037}" presName="rootConnector" presStyleLbl="node3" presStyleIdx="0" presStyleCnt="2"/>
      <dgm:spPr/>
    </dgm:pt>
    <dgm:pt modelId="{F9493488-C394-4893-B237-7F8187C9F969}" type="pres">
      <dgm:prSet presAssocID="{0E82EBEB-11FF-435E-B0B1-76B949C43037}" presName="hierChild4" presStyleCnt="0"/>
      <dgm:spPr/>
    </dgm:pt>
    <dgm:pt modelId="{45EDD41C-84B6-4F21-BD77-7503A42BE597}" type="pres">
      <dgm:prSet presAssocID="{E3FBB587-4749-4BEB-8EE2-1A2BB2AB8E1A}" presName="Name37" presStyleLbl="parChTrans1D4" presStyleIdx="7" presStyleCnt="8"/>
      <dgm:spPr/>
    </dgm:pt>
    <dgm:pt modelId="{3AD6ACAC-C505-4297-80E6-B4F9D25D7DED}" type="pres">
      <dgm:prSet presAssocID="{E9ECC3C3-B1F7-4DF9-A5B9-896F063EBC2B}" presName="hierRoot2" presStyleCnt="0">
        <dgm:presLayoutVars>
          <dgm:hierBranch val="init"/>
        </dgm:presLayoutVars>
      </dgm:prSet>
      <dgm:spPr/>
    </dgm:pt>
    <dgm:pt modelId="{E48F7B3C-6633-4CB8-9E93-225F3187F93A}" type="pres">
      <dgm:prSet presAssocID="{E9ECC3C3-B1F7-4DF9-A5B9-896F063EBC2B}" presName="rootComposite" presStyleCnt="0"/>
      <dgm:spPr/>
    </dgm:pt>
    <dgm:pt modelId="{D4AD9922-26F3-4E71-B2C0-F407C39047C5}" type="pres">
      <dgm:prSet presAssocID="{E9ECC3C3-B1F7-4DF9-A5B9-896F063EBC2B}" presName="rootText" presStyleLbl="node4" presStyleIdx="7" presStyleCnt="8">
        <dgm:presLayoutVars>
          <dgm:chPref val="3"/>
        </dgm:presLayoutVars>
      </dgm:prSet>
      <dgm:spPr/>
    </dgm:pt>
    <dgm:pt modelId="{8BD7AFF8-5484-4283-A74B-93F4B23858EA}" type="pres">
      <dgm:prSet presAssocID="{E9ECC3C3-B1F7-4DF9-A5B9-896F063EBC2B}" presName="rootConnector" presStyleLbl="node4" presStyleIdx="7" presStyleCnt="8"/>
      <dgm:spPr/>
    </dgm:pt>
    <dgm:pt modelId="{D52647EF-0966-4A49-8404-224AFB54E136}" type="pres">
      <dgm:prSet presAssocID="{E9ECC3C3-B1F7-4DF9-A5B9-896F063EBC2B}" presName="hierChild4" presStyleCnt="0"/>
      <dgm:spPr/>
    </dgm:pt>
    <dgm:pt modelId="{CFDA0508-DF86-43FE-B340-52A7E4420CF1}" type="pres">
      <dgm:prSet presAssocID="{E9ECC3C3-B1F7-4DF9-A5B9-896F063EBC2B}" presName="hierChild5" presStyleCnt="0"/>
      <dgm:spPr/>
    </dgm:pt>
    <dgm:pt modelId="{7F8E8A24-70E1-4120-A13B-73F8EE78F6A5}" type="pres">
      <dgm:prSet presAssocID="{0E82EBEB-11FF-435E-B0B1-76B949C43037}" presName="hierChild5" presStyleCnt="0"/>
      <dgm:spPr/>
    </dgm:pt>
    <dgm:pt modelId="{4B8DDBE9-90C9-48AA-834E-1B6549663DB1}" type="pres">
      <dgm:prSet presAssocID="{0D91A667-5E69-4379-950B-2F3011A84613}" presName="Name37" presStyleLbl="parChTrans1D3" presStyleIdx="3" presStyleCnt="4"/>
      <dgm:spPr/>
    </dgm:pt>
    <dgm:pt modelId="{CFB046C4-5E56-4A19-A6A5-8671E3E6A077}" type="pres">
      <dgm:prSet presAssocID="{36C636C1-5062-4069-B9D6-9E341D8D7BE0}" presName="hierRoot2" presStyleCnt="0">
        <dgm:presLayoutVars>
          <dgm:hierBranch val="init"/>
        </dgm:presLayoutVars>
      </dgm:prSet>
      <dgm:spPr/>
    </dgm:pt>
    <dgm:pt modelId="{4D271F0F-B223-4ABB-ACE6-4D3C10F7378F}" type="pres">
      <dgm:prSet presAssocID="{36C636C1-5062-4069-B9D6-9E341D8D7BE0}" presName="rootComposite" presStyleCnt="0"/>
      <dgm:spPr/>
    </dgm:pt>
    <dgm:pt modelId="{269C353A-34A3-464E-800F-99A56B69B12C}" type="pres">
      <dgm:prSet presAssocID="{36C636C1-5062-4069-B9D6-9E341D8D7BE0}" presName="rootText" presStyleLbl="node3" presStyleIdx="1" presStyleCnt="2">
        <dgm:presLayoutVars>
          <dgm:chPref val="3"/>
        </dgm:presLayoutVars>
      </dgm:prSet>
      <dgm:spPr/>
    </dgm:pt>
    <dgm:pt modelId="{F3547453-61B5-4A3D-8431-7519DF500B48}" type="pres">
      <dgm:prSet presAssocID="{36C636C1-5062-4069-B9D6-9E341D8D7BE0}" presName="rootConnector" presStyleLbl="node3" presStyleIdx="1" presStyleCnt="2"/>
      <dgm:spPr/>
    </dgm:pt>
    <dgm:pt modelId="{2B29B365-6ABB-43C8-A497-BFE8F61040A5}" type="pres">
      <dgm:prSet presAssocID="{36C636C1-5062-4069-B9D6-9E341D8D7BE0}" presName="hierChild4" presStyleCnt="0"/>
      <dgm:spPr/>
    </dgm:pt>
    <dgm:pt modelId="{73F2084E-B253-4304-B0B5-D41AA4AA09E9}" type="pres">
      <dgm:prSet presAssocID="{36C636C1-5062-4069-B9D6-9E341D8D7BE0}" presName="hierChild5" presStyleCnt="0"/>
      <dgm:spPr/>
    </dgm:pt>
    <dgm:pt modelId="{A6AE3073-EDAF-4960-85FE-762210A0402F}" type="pres">
      <dgm:prSet presAssocID="{90343A1E-F435-4C23-A5F5-911078668EA3}" presName="hierChild5" presStyleCnt="0"/>
      <dgm:spPr/>
    </dgm:pt>
    <dgm:pt modelId="{BDCB30A3-D882-4872-960A-D6D9899A92C8}" type="pres">
      <dgm:prSet presAssocID="{9D59584F-60DB-44BB-95B6-A006773D323C}" presName="hierChild3" presStyleCnt="0"/>
      <dgm:spPr/>
    </dgm:pt>
  </dgm:ptLst>
  <dgm:cxnLst>
    <dgm:cxn modelId="{5C536203-10B3-438B-8D42-471099A74C27}" type="presOf" srcId="{0B114D82-0BA6-4B0A-AE4E-9B5963E55EC3}" destId="{4164617F-5E70-42A2-BCEF-A5769E3488B4}" srcOrd="1" destOrd="0" presId="urn:microsoft.com/office/officeart/2005/8/layout/orgChart1"/>
    <dgm:cxn modelId="{E0B50006-8F34-4D73-AB71-18A925ED47B9}" type="presOf" srcId="{90343A1E-F435-4C23-A5F5-911078668EA3}" destId="{DFDC2717-8F5E-48F5-B89A-DF4612EEFA85}" srcOrd="1" destOrd="0" presId="urn:microsoft.com/office/officeart/2005/8/layout/orgChart1"/>
    <dgm:cxn modelId="{AF091E09-6518-4E51-A5E6-D652AEA304B8}" type="presOf" srcId="{B4F05510-E57A-45F3-9C22-0284C2993E80}" destId="{3F437E6A-58D7-4070-80E5-A627C6F70915}" srcOrd="1" destOrd="0" presId="urn:microsoft.com/office/officeart/2005/8/layout/orgChart1"/>
    <dgm:cxn modelId="{D314BE0F-A730-47AB-9DB1-7E78D4FA4E2B}" type="presOf" srcId="{0B114D82-0BA6-4B0A-AE4E-9B5963E55EC3}" destId="{3DDD8703-2702-4C4A-B533-81553A365B12}" srcOrd="0" destOrd="0" presId="urn:microsoft.com/office/officeart/2005/8/layout/orgChart1"/>
    <dgm:cxn modelId="{CFF9FD1A-BC1B-48AD-A000-EA3D026B5C0F}" type="presOf" srcId="{2FA2F964-6266-4CD3-86B9-54E927D874A6}" destId="{DF687438-3C2D-435B-813C-E1FAD1235B40}" srcOrd="0" destOrd="0" presId="urn:microsoft.com/office/officeart/2005/8/layout/orgChart1"/>
    <dgm:cxn modelId="{17993A1B-1AF4-4232-821D-17761BF6D696}" type="presOf" srcId="{010E1CC5-2213-4C6C-983D-4AADDBFED154}" destId="{538572B4-25DB-4904-8B69-7A42DA68BB37}" srcOrd="0" destOrd="0" presId="urn:microsoft.com/office/officeart/2005/8/layout/orgChart1"/>
    <dgm:cxn modelId="{2CDE721C-034E-4829-8A7C-B9286CAB3B60}" type="presOf" srcId="{0E82EBEB-11FF-435E-B0B1-76B949C43037}" destId="{38654F58-D35B-4384-85DC-B019353DA37F}" srcOrd="0" destOrd="0" presId="urn:microsoft.com/office/officeart/2005/8/layout/orgChart1"/>
    <dgm:cxn modelId="{9D86C221-3EE6-48DB-9BFE-224E30AF42AE}" type="presOf" srcId="{82ADD916-4638-40C2-B3C7-0CFDA07AB7AF}" destId="{0C18B7AA-2535-44E2-BD15-ECC3CC120038}" srcOrd="0" destOrd="0" presId="urn:microsoft.com/office/officeart/2005/8/layout/orgChart1"/>
    <dgm:cxn modelId="{D3B1FA27-9DC3-450A-9A66-1F2D8B771DB7}" type="presOf" srcId="{90059A09-71F0-4842-BD65-57BDBEED037B}" destId="{8CEE1BD1-D259-4B4E-A913-189C1C5F687C}" srcOrd="0" destOrd="0" presId="urn:microsoft.com/office/officeart/2005/8/layout/orgChart1"/>
    <dgm:cxn modelId="{FD3DF128-0EA3-486D-A4C4-5D1586624C9C}" srcId="{2FA2F964-6266-4CD3-86B9-54E927D874A6}" destId="{78A4B96E-2864-4DE9-A80E-6D56474AE893}" srcOrd="0" destOrd="0" parTransId="{26827B13-2F11-48DE-A4BF-902D05326888}" sibTransId="{73C6083F-8B3A-4B71-84BE-D6BBDE1E0DF8}"/>
    <dgm:cxn modelId="{42CAA22C-AD63-41FE-8E96-43DB5F701799}" srcId="{78A4B96E-2864-4DE9-A80E-6D56474AE893}" destId="{82ADD916-4638-40C2-B3C7-0CFDA07AB7AF}" srcOrd="0" destOrd="0" parTransId="{5C08A930-2065-434A-B6A0-21222E7772CE}" sibTransId="{DA5FCF4E-AB05-49E8-8ABD-8EAEBBDC6BCE}"/>
    <dgm:cxn modelId="{3A4F7334-B60D-45BC-BC9B-C0CF994E8A09}" srcId="{90059A09-71F0-4842-BD65-57BDBEED037B}" destId="{2FA2F964-6266-4CD3-86B9-54E927D874A6}" srcOrd="1" destOrd="0" parTransId="{486A723A-2C8B-4AE9-9970-64EB3D4A1C5B}" sibTransId="{02FCFF7E-3D65-4B16-824D-A4CA5271BE3F}"/>
    <dgm:cxn modelId="{27D98B37-7AF0-4D08-B7F1-DF518FDDAB08}" type="presOf" srcId="{CBB6A0AB-E015-4877-A695-0B23FA792EAC}" destId="{CF46F407-231E-424E-8C85-FF4622337C07}" srcOrd="0" destOrd="0" presId="urn:microsoft.com/office/officeart/2005/8/layout/orgChart1"/>
    <dgm:cxn modelId="{6591715C-A118-4A96-9CC8-D3D1EC805243}" type="presOf" srcId="{CDE6E19F-E382-43A3-8287-6EF258E74AA8}" destId="{46418BBC-2E25-475C-967F-4BB9B619D045}" srcOrd="0" destOrd="0" presId="urn:microsoft.com/office/officeart/2005/8/layout/orgChart1"/>
    <dgm:cxn modelId="{1499E35D-9A88-4A05-9A44-7D923B1E3339}" srcId="{5726345F-1577-4327-BE34-18080081A2F3}" destId="{4B9E48AF-A3C2-40A4-8FC3-7711B9081A49}" srcOrd="2" destOrd="0" parTransId="{010E1CC5-2213-4C6C-983D-4AADDBFED154}" sibTransId="{0D687513-E8CA-4FE5-9BDC-975122787FCC}"/>
    <dgm:cxn modelId="{3A80035F-36E8-4F4F-84F1-8B09CE2DCB8B}" type="presOf" srcId="{B4F05510-E57A-45F3-9C22-0284C2993E80}" destId="{7CF478B7-2F5D-4CFE-B892-DA0BF9309E96}" srcOrd="0" destOrd="0" presId="urn:microsoft.com/office/officeart/2005/8/layout/orgChart1"/>
    <dgm:cxn modelId="{AE583F60-CF61-4362-B6A6-13BD39585F94}" type="presOf" srcId="{5C08A930-2065-434A-B6A0-21222E7772CE}" destId="{D45BCECA-6A17-4BB2-AB5D-13F50E812E51}" srcOrd="0" destOrd="0" presId="urn:microsoft.com/office/officeart/2005/8/layout/orgChart1"/>
    <dgm:cxn modelId="{BCBBA262-C509-4BC8-A875-621375032BF8}" srcId="{90343A1E-F435-4C23-A5F5-911078668EA3}" destId="{0E82EBEB-11FF-435E-B0B1-76B949C43037}" srcOrd="0" destOrd="0" parTransId="{CBB6A0AB-E015-4877-A695-0B23FA792EAC}" sibTransId="{2D32700E-8A89-4FC0-BB46-A28CCE23AFCC}"/>
    <dgm:cxn modelId="{A6CB4F45-4CA7-4927-BF54-AF82A5CACF85}" srcId="{6D24F13F-7665-463A-927B-2F120A999257}" destId="{0B114D82-0BA6-4B0A-AE4E-9B5963E55EC3}" srcOrd="0" destOrd="0" parTransId="{64809154-56D2-4802-8869-6E2A5E44791A}" sibTransId="{754611A1-28EC-4DE8-AF94-5001E3A2B2C2}"/>
    <dgm:cxn modelId="{97378C65-BCFE-47A3-8A0C-0890B593AEA9}" type="presOf" srcId="{26827B13-2F11-48DE-A4BF-902D05326888}" destId="{E4E3701B-D286-45FA-8F30-5B9765077088}" srcOrd="0" destOrd="0" presId="urn:microsoft.com/office/officeart/2005/8/layout/orgChart1"/>
    <dgm:cxn modelId="{85EF0E67-082F-4EA7-875E-B9E9CF978CD6}" type="presOf" srcId="{435ACE1C-D818-443F-BDF8-2A95DE94F384}" destId="{78405E88-123C-4F98-83F0-05159D3B76C3}" srcOrd="0" destOrd="0" presId="urn:microsoft.com/office/officeart/2005/8/layout/orgChart1"/>
    <dgm:cxn modelId="{867FD748-D0D3-4D30-BE4B-EE571949BE1F}" type="presOf" srcId="{82ADD916-4638-40C2-B3C7-0CFDA07AB7AF}" destId="{6382481B-BD53-4FC5-BFBD-A86376ED8182}" srcOrd="1" destOrd="0" presId="urn:microsoft.com/office/officeart/2005/8/layout/orgChart1"/>
    <dgm:cxn modelId="{571A574C-CFBC-4C54-9053-144AAFCF55BB}" type="presOf" srcId="{A6BB0363-3E3D-4775-B533-B70D8099B0FE}" destId="{1F8945E5-9AF2-4F3A-A1F3-7930D1897A21}" srcOrd="0" destOrd="0" presId="urn:microsoft.com/office/officeart/2005/8/layout/orgChart1"/>
    <dgm:cxn modelId="{EC6CFA73-2740-48C4-A2D9-26F187312334}" srcId="{0E82EBEB-11FF-435E-B0B1-76B949C43037}" destId="{E9ECC3C3-B1F7-4DF9-A5B9-896F063EBC2B}" srcOrd="0" destOrd="0" parTransId="{E3FBB587-4749-4BEB-8EE2-1A2BB2AB8E1A}" sibTransId="{3571DAFA-E958-4574-947F-FE1648AC2BC5}"/>
    <dgm:cxn modelId="{7A39D254-E0AB-4DDC-9C22-8758FAA4C015}" type="presOf" srcId="{6D24F13F-7665-463A-927B-2F120A999257}" destId="{7C25EA61-D205-4E97-A685-09832C62A83A}" srcOrd="1" destOrd="0" presId="urn:microsoft.com/office/officeart/2005/8/layout/orgChart1"/>
    <dgm:cxn modelId="{EAC85475-4E28-4D34-8713-5E56B80E391C}" type="presOf" srcId="{E3FBB587-4749-4BEB-8EE2-1A2BB2AB8E1A}" destId="{45EDD41C-84B6-4F21-BD77-7503A42BE597}" srcOrd="0" destOrd="0" presId="urn:microsoft.com/office/officeart/2005/8/layout/orgChart1"/>
    <dgm:cxn modelId="{B363F675-A614-4763-B3FD-6B67E828DF05}" srcId="{5726345F-1577-4327-BE34-18080081A2F3}" destId="{A6BB0363-3E3D-4775-B533-B70D8099B0FE}" srcOrd="1" destOrd="0" parTransId="{B4867A8D-69C7-4D5A-96D9-B63DCBBCF65F}" sibTransId="{44E62FEA-A699-4FC3-9F5B-F3DD6B0BBFF1}"/>
    <dgm:cxn modelId="{1B42FD76-8315-47B4-99B6-D87BD7CDED76}" srcId="{90059A09-71F0-4842-BD65-57BDBEED037B}" destId="{5726345F-1577-4327-BE34-18080081A2F3}" srcOrd="0" destOrd="0" parTransId="{18B10493-7998-4348-8A15-E68BD23C94DB}" sibTransId="{5F69E3F5-B281-48B7-8732-16E9F0A8D6C2}"/>
    <dgm:cxn modelId="{8D112878-D547-4853-B8CF-59DF0769F190}" type="presOf" srcId="{90059A09-71F0-4842-BD65-57BDBEED037B}" destId="{EEEAE646-EAD4-4EF9-9FCA-14AFCC7EF227}" srcOrd="1" destOrd="0" presId="urn:microsoft.com/office/officeart/2005/8/layout/orgChart1"/>
    <dgm:cxn modelId="{74B08A58-DA13-494A-B533-BB4EBAEDE994}" type="presOf" srcId="{B4867A8D-69C7-4D5A-96D9-B63DCBBCF65F}" destId="{8597B93B-B973-43ED-BEB7-61B4612BFB98}" srcOrd="0" destOrd="0" presId="urn:microsoft.com/office/officeart/2005/8/layout/orgChart1"/>
    <dgm:cxn modelId="{BE22C678-9DB7-4E4F-A879-C5565358762E}" srcId="{2FA2F964-6266-4CD3-86B9-54E927D874A6}" destId="{B4F05510-E57A-45F3-9C22-0284C2993E80}" srcOrd="1" destOrd="0" parTransId="{D817ED3F-C519-45A3-BDBB-BF8B0B409E7A}" sibTransId="{2569149F-3D36-49CD-A27B-7F10B1F69404}"/>
    <dgm:cxn modelId="{CD38A27A-331F-48C5-B74C-55E516C85CB1}" type="presOf" srcId="{6D24F13F-7665-463A-927B-2F120A999257}" destId="{E65545A0-0137-4C8A-83F1-87E29B81300C}" srcOrd="0" destOrd="0" presId="urn:microsoft.com/office/officeart/2005/8/layout/orgChart1"/>
    <dgm:cxn modelId="{413BEB7F-2A89-4D09-AF3E-F785217E91AF}" type="presOf" srcId="{0E82EBEB-11FF-435E-B0B1-76B949C43037}" destId="{0ED9FD9A-CEB0-4497-9C09-FBF1AEC302FC}" srcOrd="1" destOrd="0" presId="urn:microsoft.com/office/officeart/2005/8/layout/orgChart1"/>
    <dgm:cxn modelId="{CD5F4281-5FD4-4092-B13D-4994D92E0DF0}" type="presOf" srcId="{18B10493-7998-4348-8A15-E68BD23C94DB}" destId="{5576857B-EC7F-46A6-BB84-95DDD36F2EC9}" srcOrd="0" destOrd="0" presId="urn:microsoft.com/office/officeart/2005/8/layout/orgChart1"/>
    <dgm:cxn modelId="{F9951A86-8C99-4C28-ADC0-0F9E32D511F0}" type="presOf" srcId="{D817ED3F-C519-45A3-BDBB-BF8B0B409E7A}" destId="{5B587D22-4998-4F01-9486-0EDC33303A45}" srcOrd="0" destOrd="0" presId="urn:microsoft.com/office/officeart/2005/8/layout/orgChart1"/>
    <dgm:cxn modelId="{C8D2BE86-73A1-4C7C-BD5F-1CECF4A97495}" type="presOf" srcId="{64809154-56D2-4802-8869-6E2A5E44791A}" destId="{25DE09E3-FD16-49BB-959B-263B38EE94D7}" srcOrd="0" destOrd="0" presId="urn:microsoft.com/office/officeart/2005/8/layout/orgChart1"/>
    <dgm:cxn modelId="{69581496-1B17-46C0-A3A1-14B710475C2C}" type="presOf" srcId="{2FA2F964-6266-4CD3-86B9-54E927D874A6}" destId="{5BAB9DC8-E40A-4C84-8AFA-6ED15B188593}" srcOrd="1" destOrd="0" presId="urn:microsoft.com/office/officeart/2005/8/layout/orgChart1"/>
    <dgm:cxn modelId="{1E075596-22C0-4851-8EEB-410042666275}" type="presOf" srcId="{36C636C1-5062-4069-B9D6-9E341D8D7BE0}" destId="{F3547453-61B5-4A3D-8431-7519DF500B48}" srcOrd="1" destOrd="0" presId="urn:microsoft.com/office/officeart/2005/8/layout/orgChart1"/>
    <dgm:cxn modelId="{B0630698-5DAB-4E9A-981B-410F8BB505BE}" srcId="{5726345F-1577-4327-BE34-18080081A2F3}" destId="{6D24F13F-7665-463A-927B-2F120A999257}" srcOrd="0" destOrd="0" parTransId="{CDE6E19F-E382-43A3-8287-6EF258E74AA8}" sibTransId="{0C3FD50D-7914-445A-9A5F-58CF4D5D1FE4}"/>
    <dgm:cxn modelId="{DF3D99A1-F7A7-4A64-B971-49B32F3C456A}" type="presOf" srcId="{0D91A667-5E69-4379-950B-2F3011A84613}" destId="{4B8DDBE9-90C9-48AA-834E-1B6549663DB1}" srcOrd="0" destOrd="0" presId="urn:microsoft.com/office/officeart/2005/8/layout/orgChart1"/>
    <dgm:cxn modelId="{A12197A4-36D8-441A-B9A2-972B9111DA5C}" type="presOf" srcId="{C74BE605-70EB-4381-90D9-9C2FA0DEB26C}" destId="{1D331648-7792-416E-BBF4-2FD382FC5159}" srcOrd="0" destOrd="0" presId="urn:microsoft.com/office/officeart/2005/8/layout/orgChart1"/>
    <dgm:cxn modelId="{E832E1A6-93AB-4EF6-8411-1B36E593D518}" type="presOf" srcId="{5726345F-1577-4327-BE34-18080081A2F3}" destId="{E1B655B1-B75F-430D-A335-F27F27444315}" srcOrd="0" destOrd="0" presId="urn:microsoft.com/office/officeart/2005/8/layout/orgChart1"/>
    <dgm:cxn modelId="{21D175A7-1994-4BD6-9043-15AA25F3CFB7}" type="presOf" srcId="{78A4B96E-2864-4DE9-A80E-6D56474AE893}" destId="{4191E2A7-952F-439C-B270-A9EAE0C78361}" srcOrd="0" destOrd="0" presId="urn:microsoft.com/office/officeart/2005/8/layout/orgChart1"/>
    <dgm:cxn modelId="{59F75EA8-C7F9-4E40-BAFD-2696633FEFA3}" type="presOf" srcId="{36C636C1-5062-4069-B9D6-9E341D8D7BE0}" destId="{269C353A-34A3-464E-800F-99A56B69B12C}" srcOrd="0" destOrd="0" presId="urn:microsoft.com/office/officeart/2005/8/layout/orgChart1"/>
    <dgm:cxn modelId="{F964D9AD-17C6-4AD9-9ED4-049FA37EDCD5}" type="presOf" srcId="{78A4B96E-2864-4DE9-A80E-6D56474AE893}" destId="{A04BA2F5-65E0-4322-B621-63FFA1672388}" srcOrd="1" destOrd="0" presId="urn:microsoft.com/office/officeart/2005/8/layout/orgChart1"/>
    <dgm:cxn modelId="{546146B4-7F49-42F8-B842-C0D716D1DC9F}" type="presOf" srcId="{9D59584F-60DB-44BB-95B6-A006773D323C}" destId="{074740CB-541C-46FC-AD23-139AF4BAA66E}" srcOrd="1" destOrd="0" presId="urn:microsoft.com/office/officeart/2005/8/layout/orgChart1"/>
    <dgm:cxn modelId="{812F42B8-397A-42E5-8525-D2E0B5749FC5}" type="presOf" srcId="{4B9E48AF-A3C2-40A4-8FC3-7711B9081A49}" destId="{5E82DA1D-A121-4CDA-A168-A9AE6E990363}" srcOrd="0" destOrd="0" presId="urn:microsoft.com/office/officeart/2005/8/layout/orgChart1"/>
    <dgm:cxn modelId="{909670BA-B361-45CE-AA36-7DE211751EAC}" srcId="{C74BE605-70EB-4381-90D9-9C2FA0DEB26C}" destId="{9D59584F-60DB-44BB-95B6-A006773D323C}" srcOrd="0" destOrd="0" parTransId="{761499EB-9F0D-436A-AB71-670662ADC04E}" sibTransId="{B47320C8-4832-402C-BE51-B0726B4A355D}"/>
    <dgm:cxn modelId="{44B83BBE-FF23-4643-BD2C-51D3B3D5CF3B}" type="presOf" srcId="{A6BB0363-3E3D-4775-B533-B70D8099B0FE}" destId="{71838881-C5BA-4909-BB2D-FDD290324852}" srcOrd="1" destOrd="0" presId="urn:microsoft.com/office/officeart/2005/8/layout/orgChart1"/>
    <dgm:cxn modelId="{099648BF-5C30-4256-B308-D1A684C3F985}" type="presOf" srcId="{486A723A-2C8B-4AE9-9970-64EB3D4A1C5B}" destId="{36F6FFFC-35E9-4085-A433-8EEFE7BE028E}" srcOrd="0" destOrd="0" presId="urn:microsoft.com/office/officeart/2005/8/layout/orgChart1"/>
    <dgm:cxn modelId="{F336DCD1-41FE-4E62-AC6A-97594A6130B9}" type="presOf" srcId="{90343A1E-F435-4C23-A5F5-911078668EA3}" destId="{3E438519-C710-4D60-92FB-8AA127A92CCD}" srcOrd="0" destOrd="0" presId="urn:microsoft.com/office/officeart/2005/8/layout/orgChart1"/>
    <dgm:cxn modelId="{677415E0-80E9-4BB9-B1F1-AD7BF0A88D08}" type="presOf" srcId="{5726345F-1577-4327-BE34-18080081A2F3}" destId="{CDBE6F1A-889B-4361-9622-50A6750B2A8A}" srcOrd="1" destOrd="0" presId="urn:microsoft.com/office/officeart/2005/8/layout/orgChart1"/>
    <dgm:cxn modelId="{6ADAA2E1-8152-45AC-A0A5-95DEB40E3784}" type="presOf" srcId="{4B9E48AF-A3C2-40A4-8FC3-7711B9081A49}" destId="{B6B045D6-049B-40AE-AE6E-415919F748F2}" srcOrd="1" destOrd="0" presId="urn:microsoft.com/office/officeart/2005/8/layout/orgChart1"/>
    <dgm:cxn modelId="{2705D7E7-DF6C-4DEC-9DF6-D70B555926FD}" type="presOf" srcId="{9D59584F-60DB-44BB-95B6-A006773D323C}" destId="{79FB9381-01CF-4865-A820-61BED14AD6E1}" srcOrd="0" destOrd="0" presId="urn:microsoft.com/office/officeart/2005/8/layout/orgChart1"/>
    <dgm:cxn modelId="{52F1BFEC-F9FD-4D32-9F4D-CD0A022D91B7}" srcId="{90343A1E-F435-4C23-A5F5-911078668EA3}" destId="{36C636C1-5062-4069-B9D6-9E341D8D7BE0}" srcOrd="1" destOrd="0" parTransId="{0D91A667-5E69-4379-950B-2F3011A84613}" sibTransId="{3E8D9BA8-7F8F-4280-BB43-756428B1CF65}"/>
    <dgm:cxn modelId="{24ABEBF3-DF2D-4DB5-8624-094EF2C95480}" type="presOf" srcId="{E9ECC3C3-B1F7-4DF9-A5B9-896F063EBC2B}" destId="{D4AD9922-26F3-4E71-B2C0-F407C39047C5}" srcOrd="0" destOrd="0" presId="urn:microsoft.com/office/officeart/2005/8/layout/orgChart1"/>
    <dgm:cxn modelId="{293ABEF5-42CE-48E5-A793-8969878174B7}" srcId="{9D59584F-60DB-44BB-95B6-A006773D323C}" destId="{90343A1E-F435-4C23-A5F5-911078668EA3}" srcOrd="1" destOrd="0" parTransId="{8D69435D-9BD3-4940-B6C2-CB8E9B78D4D3}" sibTransId="{98CA3BC1-0A93-40F5-AF9D-A98BA0A005DD}"/>
    <dgm:cxn modelId="{BE27E4F5-CA5B-4944-8A68-AE36D6EA5E5A}" type="presOf" srcId="{E9ECC3C3-B1F7-4DF9-A5B9-896F063EBC2B}" destId="{8BD7AFF8-5484-4283-A74B-93F4B23858EA}" srcOrd="1" destOrd="0" presId="urn:microsoft.com/office/officeart/2005/8/layout/orgChart1"/>
    <dgm:cxn modelId="{7A1008F9-F872-4C78-888B-EB9F13C83E5D}" srcId="{9D59584F-60DB-44BB-95B6-A006773D323C}" destId="{90059A09-71F0-4842-BD65-57BDBEED037B}" srcOrd="0" destOrd="0" parTransId="{435ACE1C-D818-443F-BDF8-2A95DE94F384}" sibTransId="{54C15DCB-B270-4788-8D3D-22FE2682F419}"/>
    <dgm:cxn modelId="{7D839DFE-9676-442F-B578-CB6FC999788A}" type="presOf" srcId="{8D69435D-9BD3-4940-B6C2-CB8E9B78D4D3}" destId="{C5CE442F-BF43-4631-8996-556058F022A6}" srcOrd="0" destOrd="0" presId="urn:microsoft.com/office/officeart/2005/8/layout/orgChart1"/>
    <dgm:cxn modelId="{588B115F-2A07-4600-A474-EB67A66FCF46}" type="presParOf" srcId="{1D331648-7792-416E-BBF4-2FD382FC5159}" destId="{9C73E6B7-4C80-403A-A097-A80D63946BDC}" srcOrd="0" destOrd="0" presId="urn:microsoft.com/office/officeart/2005/8/layout/orgChart1"/>
    <dgm:cxn modelId="{A3EFDB63-5184-4F1D-B99B-539E0F9F563E}" type="presParOf" srcId="{9C73E6B7-4C80-403A-A097-A80D63946BDC}" destId="{0F89889A-9587-4FAE-94A5-724AE91870D6}" srcOrd="0" destOrd="0" presId="urn:microsoft.com/office/officeart/2005/8/layout/orgChart1"/>
    <dgm:cxn modelId="{48293287-4185-461E-94F7-1D371A3554C4}" type="presParOf" srcId="{0F89889A-9587-4FAE-94A5-724AE91870D6}" destId="{79FB9381-01CF-4865-A820-61BED14AD6E1}" srcOrd="0" destOrd="0" presId="urn:microsoft.com/office/officeart/2005/8/layout/orgChart1"/>
    <dgm:cxn modelId="{373AE8AF-EAC8-4793-A4A2-B2701AD1E21E}" type="presParOf" srcId="{0F89889A-9587-4FAE-94A5-724AE91870D6}" destId="{074740CB-541C-46FC-AD23-139AF4BAA66E}" srcOrd="1" destOrd="0" presId="urn:microsoft.com/office/officeart/2005/8/layout/orgChart1"/>
    <dgm:cxn modelId="{96189B32-5EFE-4920-B481-F0036CAB8E40}" type="presParOf" srcId="{9C73E6B7-4C80-403A-A097-A80D63946BDC}" destId="{73EB43FB-3B46-44A9-BA8F-8662F1F7425F}" srcOrd="1" destOrd="0" presId="urn:microsoft.com/office/officeart/2005/8/layout/orgChart1"/>
    <dgm:cxn modelId="{07ADB8A6-53A8-4C3F-95C5-701404363408}" type="presParOf" srcId="{73EB43FB-3B46-44A9-BA8F-8662F1F7425F}" destId="{78405E88-123C-4F98-83F0-05159D3B76C3}" srcOrd="0" destOrd="0" presId="urn:microsoft.com/office/officeart/2005/8/layout/orgChart1"/>
    <dgm:cxn modelId="{734C6C45-7343-45F3-B938-305CCEAA846E}" type="presParOf" srcId="{73EB43FB-3B46-44A9-BA8F-8662F1F7425F}" destId="{8D60C305-A897-4AEE-97B5-BAF8A137710B}" srcOrd="1" destOrd="0" presId="urn:microsoft.com/office/officeart/2005/8/layout/orgChart1"/>
    <dgm:cxn modelId="{C816DBD3-AD45-4D87-857E-BC88E0879474}" type="presParOf" srcId="{8D60C305-A897-4AEE-97B5-BAF8A137710B}" destId="{F3142A53-E470-47B1-AC75-64812A997AE4}" srcOrd="0" destOrd="0" presId="urn:microsoft.com/office/officeart/2005/8/layout/orgChart1"/>
    <dgm:cxn modelId="{FF2278B0-56B5-48CE-922A-176C305F8B5B}" type="presParOf" srcId="{F3142A53-E470-47B1-AC75-64812A997AE4}" destId="{8CEE1BD1-D259-4B4E-A913-189C1C5F687C}" srcOrd="0" destOrd="0" presId="urn:microsoft.com/office/officeart/2005/8/layout/orgChart1"/>
    <dgm:cxn modelId="{FE1C2B78-7695-420E-BF56-A6A300954C71}" type="presParOf" srcId="{F3142A53-E470-47B1-AC75-64812A997AE4}" destId="{EEEAE646-EAD4-4EF9-9FCA-14AFCC7EF227}" srcOrd="1" destOrd="0" presId="urn:microsoft.com/office/officeart/2005/8/layout/orgChart1"/>
    <dgm:cxn modelId="{20EFBB1E-B0BB-471C-8C61-EC7E84DA1AC3}" type="presParOf" srcId="{8D60C305-A897-4AEE-97B5-BAF8A137710B}" destId="{102AE0C9-AA9E-41AE-A7C3-07E1F25F9502}" srcOrd="1" destOrd="0" presId="urn:microsoft.com/office/officeart/2005/8/layout/orgChart1"/>
    <dgm:cxn modelId="{24C69099-0746-4BD6-944E-F9648B28A386}" type="presParOf" srcId="{8D60C305-A897-4AEE-97B5-BAF8A137710B}" destId="{9A17F06A-134B-4A08-A54B-096263534253}" srcOrd="2" destOrd="0" presId="urn:microsoft.com/office/officeart/2005/8/layout/orgChart1"/>
    <dgm:cxn modelId="{E9C17581-FA18-45D3-9FA8-E105BA6EAE81}" type="presParOf" srcId="{9A17F06A-134B-4A08-A54B-096263534253}" destId="{5576857B-EC7F-46A6-BB84-95DDD36F2EC9}" srcOrd="0" destOrd="0" presId="urn:microsoft.com/office/officeart/2005/8/layout/orgChart1"/>
    <dgm:cxn modelId="{1D30CC3C-B8EE-4916-A574-47E4DEF6C518}" type="presParOf" srcId="{9A17F06A-134B-4A08-A54B-096263534253}" destId="{5660FCEA-38CC-4F52-8A52-95C5200ABB78}" srcOrd="1" destOrd="0" presId="urn:microsoft.com/office/officeart/2005/8/layout/orgChart1"/>
    <dgm:cxn modelId="{5D179FD1-95F1-47BD-A64B-369500A4B5E8}" type="presParOf" srcId="{5660FCEA-38CC-4F52-8A52-95C5200ABB78}" destId="{F6F987E2-2A28-41F8-A967-97F559FAC22C}" srcOrd="0" destOrd="0" presId="urn:microsoft.com/office/officeart/2005/8/layout/orgChart1"/>
    <dgm:cxn modelId="{5176484A-8B9A-4ECD-95DC-0D5DE72DD8FC}" type="presParOf" srcId="{F6F987E2-2A28-41F8-A967-97F559FAC22C}" destId="{E1B655B1-B75F-430D-A335-F27F27444315}" srcOrd="0" destOrd="0" presId="urn:microsoft.com/office/officeart/2005/8/layout/orgChart1"/>
    <dgm:cxn modelId="{6F916D6C-4004-46E0-B059-2A05617DFF63}" type="presParOf" srcId="{F6F987E2-2A28-41F8-A967-97F559FAC22C}" destId="{CDBE6F1A-889B-4361-9622-50A6750B2A8A}" srcOrd="1" destOrd="0" presId="urn:microsoft.com/office/officeart/2005/8/layout/orgChart1"/>
    <dgm:cxn modelId="{426F02E5-1FE1-48F8-B453-573F57E44C75}" type="presParOf" srcId="{5660FCEA-38CC-4F52-8A52-95C5200ABB78}" destId="{ED6C52B8-9EDE-4AFB-97E6-48D845F3CE3A}" srcOrd="1" destOrd="0" presId="urn:microsoft.com/office/officeart/2005/8/layout/orgChart1"/>
    <dgm:cxn modelId="{0753E07F-90B3-4FFD-90F4-F7070B38DA08}" type="presParOf" srcId="{ED6C52B8-9EDE-4AFB-97E6-48D845F3CE3A}" destId="{46418BBC-2E25-475C-967F-4BB9B619D045}" srcOrd="0" destOrd="0" presId="urn:microsoft.com/office/officeart/2005/8/layout/orgChart1"/>
    <dgm:cxn modelId="{CB8F3B76-B965-4C7F-83C3-CF73302CD1AA}" type="presParOf" srcId="{ED6C52B8-9EDE-4AFB-97E6-48D845F3CE3A}" destId="{78B969DF-866E-41D0-B8D9-C1C694EC3B7F}" srcOrd="1" destOrd="0" presId="urn:microsoft.com/office/officeart/2005/8/layout/orgChart1"/>
    <dgm:cxn modelId="{7657AC1B-3EF3-4304-818E-35CD4F6F191F}" type="presParOf" srcId="{78B969DF-866E-41D0-B8D9-C1C694EC3B7F}" destId="{BCEE7598-0E00-4169-A325-42EEA06AD6A0}" srcOrd="0" destOrd="0" presId="urn:microsoft.com/office/officeart/2005/8/layout/orgChart1"/>
    <dgm:cxn modelId="{58891BB5-E85A-42EE-A21C-4211084C9079}" type="presParOf" srcId="{BCEE7598-0E00-4169-A325-42EEA06AD6A0}" destId="{E65545A0-0137-4C8A-83F1-87E29B81300C}" srcOrd="0" destOrd="0" presId="urn:microsoft.com/office/officeart/2005/8/layout/orgChart1"/>
    <dgm:cxn modelId="{48AA70BA-682A-48D8-AB49-4D105D364F97}" type="presParOf" srcId="{BCEE7598-0E00-4169-A325-42EEA06AD6A0}" destId="{7C25EA61-D205-4E97-A685-09832C62A83A}" srcOrd="1" destOrd="0" presId="urn:microsoft.com/office/officeart/2005/8/layout/orgChart1"/>
    <dgm:cxn modelId="{6DA49A76-DE21-4994-A16E-7A5E090A71CE}" type="presParOf" srcId="{78B969DF-866E-41D0-B8D9-C1C694EC3B7F}" destId="{6722BF0C-1EDF-4D15-8B11-6D0FCA627555}" srcOrd="1" destOrd="0" presId="urn:microsoft.com/office/officeart/2005/8/layout/orgChart1"/>
    <dgm:cxn modelId="{9E5EAEBC-1377-4D2A-9BCA-7B4D4FAC386A}" type="presParOf" srcId="{6722BF0C-1EDF-4D15-8B11-6D0FCA627555}" destId="{25DE09E3-FD16-49BB-959B-263B38EE94D7}" srcOrd="0" destOrd="0" presId="urn:microsoft.com/office/officeart/2005/8/layout/orgChart1"/>
    <dgm:cxn modelId="{4D91BBAA-AC2A-470C-920B-21927E29906A}" type="presParOf" srcId="{6722BF0C-1EDF-4D15-8B11-6D0FCA627555}" destId="{748DEAD0-A501-4214-BA8F-59B719714A83}" srcOrd="1" destOrd="0" presId="urn:microsoft.com/office/officeart/2005/8/layout/orgChart1"/>
    <dgm:cxn modelId="{43A265BD-04AA-43C9-A1F3-F0A2F9F59FDD}" type="presParOf" srcId="{748DEAD0-A501-4214-BA8F-59B719714A83}" destId="{D8DA8203-F02E-4B2A-9038-A6A168C65F91}" srcOrd="0" destOrd="0" presId="urn:microsoft.com/office/officeart/2005/8/layout/orgChart1"/>
    <dgm:cxn modelId="{EBE14D9A-5F47-4416-8C0B-CB24812B5940}" type="presParOf" srcId="{D8DA8203-F02E-4B2A-9038-A6A168C65F91}" destId="{3DDD8703-2702-4C4A-B533-81553A365B12}" srcOrd="0" destOrd="0" presId="urn:microsoft.com/office/officeart/2005/8/layout/orgChart1"/>
    <dgm:cxn modelId="{54D30FA3-2C89-45AA-8BA4-B4EBC7756C75}" type="presParOf" srcId="{D8DA8203-F02E-4B2A-9038-A6A168C65F91}" destId="{4164617F-5E70-42A2-BCEF-A5769E3488B4}" srcOrd="1" destOrd="0" presId="urn:microsoft.com/office/officeart/2005/8/layout/orgChart1"/>
    <dgm:cxn modelId="{3A347EEA-2DC3-4A6C-BE59-5C1C21E7AA08}" type="presParOf" srcId="{748DEAD0-A501-4214-BA8F-59B719714A83}" destId="{CD10ADBF-92B9-414E-BA39-871CD054373F}" srcOrd="1" destOrd="0" presId="urn:microsoft.com/office/officeart/2005/8/layout/orgChart1"/>
    <dgm:cxn modelId="{437452E3-4A8C-4FE4-B026-3DB3969C8ABF}" type="presParOf" srcId="{748DEAD0-A501-4214-BA8F-59B719714A83}" destId="{6A5A559B-0CA6-439D-B1B8-91DFAEE9ED0A}" srcOrd="2" destOrd="0" presId="urn:microsoft.com/office/officeart/2005/8/layout/orgChart1"/>
    <dgm:cxn modelId="{D335BF6B-B316-49ED-AEDB-0A8726A2A57F}" type="presParOf" srcId="{78B969DF-866E-41D0-B8D9-C1C694EC3B7F}" destId="{388FF797-BB23-43CD-B16A-3E7A6BFD7126}" srcOrd="2" destOrd="0" presId="urn:microsoft.com/office/officeart/2005/8/layout/orgChart1"/>
    <dgm:cxn modelId="{4FDDAAD6-DF92-4A29-9DD4-2CB7ABE83D75}" type="presParOf" srcId="{ED6C52B8-9EDE-4AFB-97E6-48D845F3CE3A}" destId="{8597B93B-B973-43ED-BEB7-61B4612BFB98}" srcOrd="2" destOrd="0" presId="urn:microsoft.com/office/officeart/2005/8/layout/orgChart1"/>
    <dgm:cxn modelId="{CB568F8A-0890-48F5-99AA-76EDAAC08DBB}" type="presParOf" srcId="{ED6C52B8-9EDE-4AFB-97E6-48D845F3CE3A}" destId="{F524D230-2362-4B32-8A31-A5F04B15DB99}" srcOrd="3" destOrd="0" presId="urn:microsoft.com/office/officeart/2005/8/layout/orgChart1"/>
    <dgm:cxn modelId="{5887B2F4-D9E2-4264-A186-778320C99D4E}" type="presParOf" srcId="{F524D230-2362-4B32-8A31-A5F04B15DB99}" destId="{F681C9BB-BFE4-47A9-B751-FCAB3E11194C}" srcOrd="0" destOrd="0" presId="urn:microsoft.com/office/officeart/2005/8/layout/orgChart1"/>
    <dgm:cxn modelId="{FA4801A5-E46C-4C60-B640-2E7EADF7EB32}" type="presParOf" srcId="{F681C9BB-BFE4-47A9-B751-FCAB3E11194C}" destId="{1F8945E5-9AF2-4F3A-A1F3-7930D1897A21}" srcOrd="0" destOrd="0" presId="urn:microsoft.com/office/officeart/2005/8/layout/orgChart1"/>
    <dgm:cxn modelId="{DDA9FA56-7E5E-4E45-A7CC-44A27D7EB152}" type="presParOf" srcId="{F681C9BB-BFE4-47A9-B751-FCAB3E11194C}" destId="{71838881-C5BA-4909-BB2D-FDD290324852}" srcOrd="1" destOrd="0" presId="urn:microsoft.com/office/officeart/2005/8/layout/orgChart1"/>
    <dgm:cxn modelId="{BACAF8B8-DEA9-4F73-BD0B-1189B6AC97D4}" type="presParOf" srcId="{F524D230-2362-4B32-8A31-A5F04B15DB99}" destId="{B568F152-AC0E-4EEA-B3DF-CCD6A5577E4E}" srcOrd="1" destOrd="0" presId="urn:microsoft.com/office/officeart/2005/8/layout/orgChart1"/>
    <dgm:cxn modelId="{A59D9492-ECFA-4966-A882-0F2B00594CF0}" type="presParOf" srcId="{F524D230-2362-4B32-8A31-A5F04B15DB99}" destId="{C5FB1B05-9C04-421A-AEE4-1A2D8C3348F8}" srcOrd="2" destOrd="0" presId="urn:microsoft.com/office/officeart/2005/8/layout/orgChart1"/>
    <dgm:cxn modelId="{5125D83F-976E-4A20-8A41-C63E2838CC86}" type="presParOf" srcId="{ED6C52B8-9EDE-4AFB-97E6-48D845F3CE3A}" destId="{538572B4-25DB-4904-8B69-7A42DA68BB37}" srcOrd="4" destOrd="0" presId="urn:microsoft.com/office/officeart/2005/8/layout/orgChart1"/>
    <dgm:cxn modelId="{56C2A45A-5C5F-4F0C-9B53-420E1060ADEE}" type="presParOf" srcId="{ED6C52B8-9EDE-4AFB-97E6-48D845F3CE3A}" destId="{A6463E5B-0443-4605-92A3-C9807FF64688}" srcOrd="5" destOrd="0" presId="urn:microsoft.com/office/officeart/2005/8/layout/orgChart1"/>
    <dgm:cxn modelId="{7D8D18A6-E152-49C2-AF57-D526A05CB948}" type="presParOf" srcId="{A6463E5B-0443-4605-92A3-C9807FF64688}" destId="{45BB8842-2C99-4F4F-AD72-59A81B1A9112}" srcOrd="0" destOrd="0" presId="urn:microsoft.com/office/officeart/2005/8/layout/orgChart1"/>
    <dgm:cxn modelId="{7F3FBA22-0B8C-4FE4-B7CA-BA0AA3790628}" type="presParOf" srcId="{45BB8842-2C99-4F4F-AD72-59A81B1A9112}" destId="{5E82DA1D-A121-4CDA-A168-A9AE6E990363}" srcOrd="0" destOrd="0" presId="urn:microsoft.com/office/officeart/2005/8/layout/orgChart1"/>
    <dgm:cxn modelId="{DABC4489-9F15-46C1-9735-26CB0939A8EA}" type="presParOf" srcId="{45BB8842-2C99-4F4F-AD72-59A81B1A9112}" destId="{B6B045D6-049B-40AE-AE6E-415919F748F2}" srcOrd="1" destOrd="0" presId="urn:microsoft.com/office/officeart/2005/8/layout/orgChart1"/>
    <dgm:cxn modelId="{DD70CBC9-5CFC-4086-876F-7258A5D6CBB3}" type="presParOf" srcId="{A6463E5B-0443-4605-92A3-C9807FF64688}" destId="{5B0EBF82-A483-4F49-978C-A194EB26B1CF}" srcOrd="1" destOrd="0" presId="urn:microsoft.com/office/officeart/2005/8/layout/orgChart1"/>
    <dgm:cxn modelId="{AB7E7D25-C355-4C00-B576-481938EF8D6F}" type="presParOf" srcId="{A6463E5B-0443-4605-92A3-C9807FF64688}" destId="{FC7622AD-9701-4236-83AA-10FDA9C927EE}" srcOrd="2" destOrd="0" presId="urn:microsoft.com/office/officeart/2005/8/layout/orgChart1"/>
    <dgm:cxn modelId="{D58DCD7D-B113-416F-9203-5B8D6CCCFC8B}" type="presParOf" srcId="{5660FCEA-38CC-4F52-8A52-95C5200ABB78}" destId="{7446BD7F-6DFB-4E07-99A0-FB7DC6A8C168}" srcOrd="2" destOrd="0" presId="urn:microsoft.com/office/officeart/2005/8/layout/orgChart1"/>
    <dgm:cxn modelId="{D006BEC5-F3E8-4CA8-987B-C780E921FA7A}" type="presParOf" srcId="{9A17F06A-134B-4A08-A54B-096263534253}" destId="{36F6FFFC-35E9-4085-A433-8EEFE7BE028E}" srcOrd="2" destOrd="0" presId="urn:microsoft.com/office/officeart/2005/8/layout/orgChart1"/>
    <dgm:cxn modelId="{30A771C3-F6DC-446F-BC38-3F09F02FF33E}" type="presParOf" srcId="{9A17F06A-134B-4A08-A54B-096263534253}" destId="{54E5220F-1618-49EA-803A-063BAC42588F}" srcOrd="3" destOrd="0" presId="urn:microsoft.com/office/officeart/2005/8/layout/orgChart1"/>
    <dgm:cxn modelId="{3894DBDA-CE64-4F2D-B112-894D7E16B601}" type="presParOf" srcId="{54E5220F-1618-49EA-803A-063BAC42588F}" destId="{AC0F57A3-B2C7-4C9C-95E2-4536D8B32FE3}" srcOrd="0" destOrd="0" presId="urn:microsoft.com/office/officeart/2005/8/layout/orgChart1"/>
    <dgm:cxn modelId="{DB2A5720-9490-432E-9795-A1E0D4D90F47}" type="presParOf" srcId="{AC0F57A3-B2C7-4C9C-95E2-4536D8B32FE3}" destId="{DF687438-3C2D-435B-813C-E1FAD1235B40}" srcOrd="0" destOrd="0" presId="urn:microsoft.com/office/officeart/2005/8/layout/orgChart1"/>
    <dgm:cxn modelId="{65D103D3-529C-41E5-9876-9B3622972EBF}" type="presParOf" srcId="{AC0F57A3-B2C7-4C9C-95E2-4536D8B32FE3}" destId="{5BAB9DC8-E40A-4C84-8AFA-6ED15B188593}" srcOrd="1" destOrd="0" presId="urn:microsoft.com/office/officeart/2005/8/layout/orgChart1"/>
    <dgm:cxn modelId="{725C4E83-911D-446E-B597-5A1E61F38798}" type="presParOf" srcId="{54E5220F-1618-49EA-803A-063BAC42588F}" destId="{E4213460-06E9-4108-B118-8011B17D48FD}" srcOrd="1" destOrd="0" presId="urn:microsoft.com/office/officeart/2005/8/layout/orgChart1"/>
    <dgm:cxn modelId="{DFC84A46-421D-4943-B63B-0C68E3947C20}" type="presParOf" srcId="{E4213460-06E9-4108-B118-8011B17D48FD}" destId="{E4E3701B-D286-45FA-8F30-5B9765077088}" srcOrd="0" destOrd="0" presId="urn:microsoft.com/office/officeart/2005/8/layout/orgChart1"/>
    <dgm:cxn modelId="{858A1CEE-A349-4865-9A21-613648765006}" type="presParOf" srcId="{E4213460-06E9-4108-B118-8011B17D48FD}" destId="{4F1F40FE-C801-49D6-B3E3-A5AF90A12AAD}" srcOrd="1" destOrd="0" presId="urn:microsoft.com/office/officeart/2005/8/layout/orgChart1"/>
    <dgm:cxn modelId="{A31B5CF8-37B9-436A-98F5-088A828002A5}" type="presParOf" srcId="{4F1F40FE-C801-49D6-B3E3-A5AF90A12AAD}" destId="{5A7839AC-9DF4-428B-A684-4859E307E640}" srcOrd="0" destOrd="0" presId="urn:microsoft.com/office/officeart/2005/8/layout/orgChart1"/>
    <dgm:cxn modelId="{E94DD717-D00B-48E8-8272-B9FB916183AB}" type="presParOf" srcId="{5A7839AC-9DF4-428B-A684-4859E307E640}" destId="{4191E2A7-952F-439C-B270-A9EAE0C78361}" srcOrd="0" destOrd="0" presId="urn:microsoft.com/office/officeart/2005/8/layout/orgChart1"/>
    <dgm:cxn modelId="{AC31265D-7C0F-443D-AB92-5A73FCC20DB8}" type="presParOf" srcId="{5A7839AC-9DF4-428B-A684-4859E307E640}" destId="{A04BA2F5-65E0-4322-B621-63FFA1672388}" srcOrd="1" destOrd="0" presId="urn:microsoft.com/office/officeart/2005/8/layout/orgChart1"/>
    <dgm:cxn modelId="{98C7EF70-58BB-4EB0-B534-174F0AB9CC51}" type="presParOf" srcId="{4F1F40FE-C801-49D6-B3E3-A5AF90A12AAD}" destId="{90F71276-02EE-492C-BD59-C0DCF958688A}" srcOrd="1" destOrd="0" presId="urn:microsoft.com/office/officeart/2005/8/layout/orgChart1"/>
    <dgm:cxn modelId="{3B40E55E-F8E9-42B9-9A95-ADD56D177762}" type="presParOf" srcId="{90F71276-02EE-492C-BD59-C0DCF958688A}" destId="{D45BCECA-6A17-4BB2-AB5D-13F50E812E51}" srcOrd="0" destOrd="0" presId="urn:microsoft.com/office/officeart/2005/8/layout/orgChart1"/>
    <dgm:cxn modelId="{663E1DBD-C7A7-4F90-9E22-38A8B51C378B}" type="presParOf" srcId="{90F71276-02EE-492C-BD59-C0DCF958688A}" destId="{431446BA-74DC-4511-9738-934023005CE2}" srcOrd="1" destOrd="0" presId="urn:microsoft.com/office/officeart/2005/8/layout/orgChart1"/>
    <dgm:cxn modelId="{C556A0C7-B482-43E6-904E-ED6DFBCA9A49}" type="presParOf" srcId="{431446BA-74DC-4511-9738-934023005CE2}" destId="{1939A95F-F0FB-49E8-A42D-168B4E860FB3}" srcOrd="0" destOrd="0" presId="urn:microsoft.com/office/officeart/2005/8/layout/orgChart1"/>
    <dgm:cxn modelId="{7F58A16B-788B-4078-A358-AF0F5693E024}" type="presParOf" srcId="{1939A95F-F0FB-49E8-A42D-168B4E860FB3}" destId="{0C18B7AA-2535-44E2-BD15-ECC3CC120038}" srcOrd="0" destOrd="0" presId="urn:microsoft.com/office/officeart/2005/8/layout/orgChart1"/>
    <dgm:cxn modelId="{79EFE018-42CB-4E47-8882-6505C6D8B1F2}" type="presParOf" srcId="{1939A95F-F0FB-49E8-A42D-168B4E860FB3}" destId="{6382481B-BD53-4FC5-BFBD-A86376ED8182}" srcOrd="1" destOrd="0" presId="urn:microsoft.com/office/officeart/2005/8/layout/orgChart1"/>
    <dgm:cxn modelId="{A30CE3E4-1B59-4B00-9802-9FAB5A9D6459}" type="presParOf" srcId="{431446BA-74DC-4511-9738-934023005CE2}" destId="{EE833DC2-83D8-4CC7-8D1F-03C3A2A48A7D}" srcOrd="1" destOrd="0" presId="urn:microsoft.com/office/officeart/2005/8/layout/orgChart1"/>
    <dgm:cxn modelId="{B63EDD22-F395-40FA-B9BA-30986377D60F}" type="presParOf" srcId="{431446BA-74DC-4511-9738-934023005CE2}" destId="{FE3DAD24-048B-4865-A55D-9FCB586A8CB2}" srcOrd="2" destOrd="0" presId="urn:microsoft.com/office/officeart/2005/8/layout/orgChart1"/>
    <dgm:cxn modelId="{5EBACCFF-E9E6-49FE-9C87-3780B24777BE}" type="presParOf" srcId="{4F1F40FE-C801-49D6-B3E3-A5AF90A12AAD}" destId="{B45B5E3E-5654-4079-B21B-5818C6FCAD64}" srcOrd="2" destOrd="0" presId="urn:microsoft.com/office/officeart/2005/8/layout/orgChart1"/>
    <dgm:cxn modelId="{6A91C24C-93B2-4961-BE14-62361F719F49}" type="presParOf" srcId="{E4213460-06E9-4108-B118-8011B17D48FD}" destId="{5B587D22-4998-4F01-9486-0EDC33303A45}" srcOrd="2" destOrd="0" presId="urn:microsoft.com/office/officeart/2005/8/layout/orgChart1"/>
    <dgm:cxn modelId="{1ED19A25-8396-4A66-BAA1-1011D0A00B56}" type="presParOf" srcId="{E4213460-06E9-4108-B118-8011B17D48FD}" destId="{72A4FD61-F4DB-4B82-A5CD-646C57220FD6}" srcOrd="3" destOrd="0" presId="urn:microsoft.com/office/officeart/2005/8/layout/orgChart1"/>
    <dgm:cxn modelId="{C87AB7B2-BA73-4B8B-A520-CAA4C3294927}" type="presParOf" srcId="{72A4FD61-F4DB-4B82-A5CD-646C57220FD6}" destId="{66A5BD97-072D-4E45-9DD2-D7481AC5B2DB}" srcOrd="0" destOrd="0" presId="urn:microsoft.com/office/officeart/2005/8/layout/orgChart1"/>
    <dgm:cxn modelId="{0C6CE3D6-07D4-4C9A-9C55-80E09C23703F}" type="presParOf" srcId="{66A5BD97-072D-4E45-9DD2-D7481AC5B2DB}" destId="{7CF478B7-2F5D-4CFE-B892-DA0BF9309E96}" srcOrd="0" destOrd="0" presId="urn:microsoft.com/office/officeart/2005/8/layout/orgChart1"/>
    <dgm:cxn modelId="{15FC17C3-05C9-4A8A-BAF7-CC9A95853909}" type="presParOf" srcId="{66A5BD97-072D-4E45-9DD2-D7481AC5B2DB}" destId="{3F437E6A-58D7-4070-80E5-A627C6F70915}" srcOrd="1" destOrd="0" presId="urn:microsoft.com/office/officeart/2005/8/layout/orgChart1"/>
    <dgm:cxn modelId="{DFE8174F-710C-43B1-8E92-64CCF5C41C7B}" type="presParOf" srcId="{72A4FD61-F4DB-4B82-A5CD-646C57220FD6}" destId="{51214F6D-9B7A-41E6-A85B-D01E75A15556}" srcOrd="1" destOrd="0" presId="urn:microsoft.com/office/officeart/2005/8/layout/orgChart1"/>
    <dgm:cxn modelId="{5760F1A9-5850-41AC-BB73-D68840A33B97}" type="presParOf" srcId="{72A4FD61-F4DB-4B82-A5CD-646C57220FD6}" destId="{5F51F019-3F59-4191-95A0-004DB23C1D29}" srcOrd="2" destOrd="0" presId="urn:microsoft.com/office/officeart/2005/8/layout/orgChart1"/>
    <dgm:cxn modelId="{A625B5E6-3936-4E0E-B3CF-D4876A86BF11}" type="presParOf" srcId="{54E5220F-1618-49EA-803A-063BAC42588F}" destId="{20100FE4-9509-42D5-976D-B75DCDB8A786}" srcOrd="2" destOrd="0" presId="urn:microsoft.com/office/officeart/2005/8/layout/orgChart1"/>
    <dgm:cxn modelId="{037E1A9F-38F0-4D1E-AADA-D4A54E963D43}" type="presParOf" srcId="{73EB43FB-3B46-44A9-BA8F-8662F1F7425F}" destId="{C5CE442F-BF43-4631-8996-556058F022A6}" srcOrd="2" destOrd="0" presId="urn:microsoft.com/office/officeart/2005/8/layout/orgChart1"/>
    <dgm:cxn modelId="{5BF62041-83BC-4165-AB59-2A747336134D}" type="presParOf" srcId="{73EB43FB-3B46-44A9-BA8F-8662F1F7425F}" destId="{32319F2E-AA1F-43D8-AEC8-D7EEECF75CBD}" srcOrd="3" destOrd="0" presId="urn:microsoft.com/office/officeart/2005/8/layout/orgChart1"/>
    <dgm:cxn modelId="{E3A9539A-CE9C-4EFC-A0B0-32D9CCE11192}" type="presParOf" srcId="{32319F2E-AA1F-43D8-AEC8-D7EEECF75CBD}" destId="{4A3F9C2B-CA51-4DCE-9E3C-72400381DE01}" srcOrd="0" destOrd="0" presId="urn:microsoft.com/office/officeart/2005/8/layout/orgChart1"/>
    <dgm:cxn modelId="{5F3A3D0D-55C9-4556-BFA9-389E68DDD343}" type="presParOf" srcId="{4A3F9C2B-CA51-4DCE-9E3C-72400381DE01}" destId="{3E438519-C710-4D60-92FB-8AA127A92CCD}" srcOrd="0" destOrd="0" presId="urn:microsoft.com/office/officeart/2005/8/layout/orgChart1"/>
    <dgm:cxn modelId="{D70E417C-E920-464E-8565-CB7A486EBC70}" type="presParOf" srcId="{4A3F9C2B-CA51-4DCE-9E3C-72400381DE01}" destId="{DFDC2717-8F5E-48F5-B89A-DF4612EEFA85}" srcOrd="1" destOrd="0" presId="urn:microsoft.com/office/officeart/2005/8/layout/orgChart1"/>
    <dgm:cxn modelId="{031580F6-83AD-4D86-A2DE-863BBBAF171D}" type="presParOf" srcId="{32319F2E-AA1F-43D8-AEC8-D7EEECF75CBD}" destId="{30B491EF-F927-4BAF-BCFC-44D25435F2C9}" srcOrd="1" destOrd="0" presId="urn:microsoft.com/office/officeart/2005/8/layout/orgChart1"/>
    <dgm:cxn modelId="{82A4D160-4805-46E2-8A95-88AB8BA77822}" type="presParOf" srcId="{30B491EF-F927-4BAF-BCFC-44D25435F2C9}" destId="{CF46F407-231E-424E-8C85-FF4622337C07}" srcOrd="0" destOrd="0" presId="urn:microsoft.com/office/officeart/2005/8/layout/orgChart1"/>
    <dgm:cxn modelId="{4F211714-A6C5-4C9C-A4BB-9FCCED15B4E8}" type="presParOf" srcId="{30B491EF-F927-4BAF-BCFC-44D25435F2C9}" destId="{B94ECDE2-5E1B-4F79-BA32-7CAAB0CE315E}" srcOrd="1" destOrd="0" presId="urn:microsoft.com/office/officeart/2005/8/layout/orgChart1"/>
    <dgm:cxn modelId="{F13C12EA-0A55-4BEA-B92A-2E6DA9FA921F}" type="presParOf" srcId="{B94ECDE2-5E1B-4F79-BA32-7CAAB0CE315E}" destId="{02A6F48B-17CA-45EB-A5C8-A5A000243A86}" srcOrd="0" destOrd="0" presId="urn:microsoft.com/office/officeart/2005/8/layout/orgChart1"/>
    <dgm:cxn modelId="{D09FF739-21F0-441F-AF49-43D379922B45}" type="presParOf" srcId="{02A6F48B-17CA-45EB-A5C8-A5A000243A86}" destId="{38654F58-D35B-4384-85DC-B019353DA37F}" srcOrd="0" destOrd="0" presId="urn:microsoft.com/office/officeart/2005/8/layout/orgChart1"/>
    <dgm:cxn modelId="{BFC31346-FA40-4103-9287-1CD7FB70B5CC}" type="presParOf" srcId="{02A6F48B-17CA-45EB-A5C8-A5A000243A86}" destId="{0ED9FD9A-CEB0-4497-9C09-FBF1AEC302FC}" srcOrd="1" destOrd="0" presId="urn:microsoft.com/office/officeart/2005/8/layout/orgChart1"/>
    <dgm:cxn modelId="{70E7C1AA-D5B8-4277-BE49-A94FDBD242D0}" type="presParOf" srcId="{B94ECDE2-5E1B-4F79-BA32-7CAAB0CE315E}" destId="{F9493488-C394-4893-B237-7F8187C9F969}" srcOrd="1" destOrd="0" presId="urn:microsoft.com/office/officeart/2005/8/layout/orgChart1"/>
    <dgm:cxn modelId="{6DB2D9DC-9943-42A9-968B-85F196A967B6}" type="presParOf" srcId="{F9493488-C394-4893-B237-7F8187C9F969}" destId="{45EDD41C-84B6-4F21-BD77-7503A42BE597}" srcOrd="0" destOrd="0" presId="urn:microsoft.com/office/officeart/2005/8/layout/orgChart1"/>
    <dgm:cxn modelId="{DB6CBF1F-2415-4EA3-B676-96762C6F2EB5}" type="presParOf" srcId="{F9493488-C394-4893-B237-7F8187C9F969}" destId="{3AD6ACAC-C505-4297-80E6-B4F9D25D7DED}" srcOrd="1" destOrd="0" presId="urn:microsoft.com/office/officeart/2005/8/layout/orgChart1"/>
    <dgm:cxn modelId="{E50044DE-5FE4-4C40-9F95-32F5A18F04E3}" type="presParOf" srcId="{3AD6ACAC-C505-4297-80E6-B4F9D25D7DED}" destId="{E48F7B3C-6633-4CB8-9E93-225F3187F93A}" srcOrd="0" destOrd="0" presId="urn:microsoft.com/office/officeart/2005/8/layout/orgChart1"/>
    <dgm:cxn modelId="{0908005C-43C1-4BD1-B947-A0DBC9FDECE1}" type="presParOf" srcId="{E48F7B3C-6633-4CB8-9E93-225F3187F93A}" destId="{D4AD9922-26F3-4E71-B2C0-F407C39047C5}" srcOrd="0" destOrd="0" presId="urn:microsoft.com/office/officeart/2005/8/layout/orgChart1"/>
    <dgm:cxn modelId="{898C6D40-2B42-46CF-9CEC-543CF99BB3C1}" type="presParOf" srcId="{E48F7B3C-6633-4CB8-9E93-225F3187F93A}" destId="{8BD7AFF8-5484-4283-A74B-93F4B23858EA}" srcOrd="1" destOrd="0" presId="urn:microsoft.com/office/officeart/2005/8/layout/orgChart1"/>
    <dgm:cxn modelId="{2972690D-AD53-492B-8A85-C6653C3B9780}" type="presParOf" srcId="{3AD6ACAC-C505-4297-80E6-B4F9D25D7DED}" destId="{D52647EF-0966-4A49-8404-224AFB54E136}" srcOrd="1" destOrd="0" presId="urn:microsoft.com/office/officeart/2005/8/layout/orgChart1"/>
    <dgm:cxn modelId="{9D449BA9-C6E7-47DF-AE9B-D77F46522002}" type="presParOf" srcId="{3AD6ACAC-C505-4297-80E6-B4F9D25D7DED}" destId="{CFDA0508-DF86-43FE-B340-52A7E4420CF1}" srcOrd="2" destOrd="0" presId="urn:microsoft.com/office/officeart/2005/8/layout/orgChart1"/>
    <dgm:cxn modelId="{14545821-AE35-4B55-ABD3-CF06F2B56855}" type="presParOf" srcId="{B94ECDE2-5E1B-4F79-BA32-7CAAB0CE315E}" destId="{7F8E8A24-70E1-4120-A13B-73F8EE78F6A5}" srcOrd="2" destOrd="0" presId="urn:microsoft.com/office/officeart/2005/8/layout/orgChart1"/>
    <dgm:cxn modelId="{9E45F82C-27C3-489A-82D3-2078FF814C80}" type="presParOf" srcId="{30B491EF-F927-4BAF-BCFC-44D25435F2C9}" destId="{4B8DDBE9-90C9-48AA-834E-1B6549663DB1}" srcOrd="2" destOrd="0" presId="urn:microsoft.com/office/officeart/2005/8/layout/orgChart1"/>
    <dgm:cxn modelId="{2690029F-536C-4B74-ADF7-CD983715EA93}" type="presParOf" srcId="{30B491EF-F927-4BAF-BCFC-44D25435F2C9}" destId="{CFB046C4-5E56-4A19-A6A5-8671E3E6A077}" srcOrd="3" destOrd="0" presId="urn:microsoft.com/office/officeart/2005/8/layout/orgChart1"/>
    <dgm:cxn modelId="{D7823C64-6E42-4069-A4C9-AF8EF3D8F3D8}" type="presParOf" srcId="{CFB046C4-5E56-4A19-A6A5-8671E3E6A077}" destId="{4D271F0F-B223-4ABB-ACE6-4D3C10F7378F}" srcOrd="0" destOrd="0" presId="urn:microsoft.com/office/officeart/2005/8/layout/orgChart1"/>
    <dgm:cxn modelId="{4BD39EEE-55A2-41ED-A817-6C3D19EDFC45}" type="presParOf" srcId="{4D271F0F-B223-4ABB-ACE6-4D3C10F7378F}" destId="{269C353A-34A3-464E-800F-99A56B69B12C}" srcOrd="0" destOrd="0" presId="urn:microsoft.com/office/officeart/2005/8/layout/orgChart1"/>
    <dgm:cxn modelId="{BD5AC767-53D9-4552-87C4-7F456491927C}" type="presParOf" srcId="{4D271F0F-B223-4ABB-ACE6-4D3C10F7378F}" destId="{F3547453-61B5-4A3D-8431-7519DF500B48}" srcOrd="1" destOrd="0" presId="urn:microsoft.com/office/officeart/2005/8/layout/orgChart1"/>
    <dgm:cxn modelId="{360F81A7-CEE4-46FE-8E7A-63FD7035A8AB}" type="presParOf" srcId="{CFB046C4-5E56-4A19-A6A5-8671E3E6A077}" destId="{2B29B365-6ABB-43C8-A497-BFE8F61040A5}" srcOrd="1" destOrd="0" presId="urn:microsoft.com/office/officeart/2005/8/layout/orgChart1"/>
    <dgm:cxn modelId="{0FFDB677-8F35-48BB-A280-C07E826E8D82}" type="presParOf" srcId="{CFB046C4-5E56-4A19-A6A5-8671E3E6A077}" destId="{73F2084E-B253-4304-B0B5-D41AA4AA09E9}" srcOrd="2" destOrd="0" presId="urn:microsoft.com/office/officeart/2005/8/layout/orgChart1"/>
    <dgm:cxn modelId="{BEA0D698-CF74-4A9F-A292-554F5F39A5C3}" type="presParOf" srcId="{32319F2E-AA1F-43D8-AEC8-D7EEECF75CBD}" destId="{A6AE3073-EDAF-4960-85FE-762210A0402F}" srcOrd="2" destOrd="0" presId="urn:microsoft.com/office/officeart/2005/8/layout/orgChart1"/>
    <dgm:cxn modelId="{1716AEC8-B588-4920-A6FE-636B31CB0AD0}" type="presParOf" srcId="{9C73E6B7-4C80-403A-A097-A80D63946BDC}" destId="{BDCB30A3-D882-4872-960A-D6D9899A92C8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9B53DF-A821-48CE-AC1A-18304785ACBA}" type="doc">
      <dgm:prSet loTypeId="urn:microsoft.com/office/officeart/2005/8/layout/cycle5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73E06CA-D313-4DFA-8551-1A86D1445F1A}">
      <dgm:prSet phldrT="[Text]" phldr="1" custT="1"/>
      <dgm:spPr>
        <a:solidFill>
          <a:schemeClr val="accent4"/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628DC88C-6E3E-4A2F-B964-ECED8244866D}" type="parTrans" cxnId="{0487B08B-211E-4946-977E-4DC8AB01C03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9D84B21F-140C-4EDA-AF32-CB0F39333069}" type="sibTrans" cxnId="{0487B08B-211E-4946-977E-4DC8AB01C03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270B0315-0D6C-4650-AA60-458E34DA2104}">
      <dgm:prSet phldrT="[Text]" phldr="1" custT="1"/>
      <dgm:spPr>
        <a:solidFill>
          <a:schemeClr val="accent5"/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92E8A634-E1E6-4056-8FD8-C70D4CB529B5}" type="parTrans" cxnId="{19E7644C-FB17-41BF-BB44-E713741E9600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BAAFDC69-9083-4FF8-BD3E-E54E7C05E5EA}" type="sibTrans" cxnId="{19E7644C-FB17-41BF-BB44-E713741E9600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C686C193-8FF8-4DAF-8FEB-B42C60714F0D}">
      <dgm:prSet phldrT="[Text]" phldr="1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123120E6-33EF-4AA7-8E34-15F36EE1011E}" type="parTrans" cxnId="{EB08FA59-6C42-4A3B-88B9-D6F9AA604D3D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EEE7FC7E-619E-4E4D-B580-6EC179E5CD97}" type="sibTrans" cxnId="{EB08FA59-6C42-4A3B-88B9-D6F9AA604D3D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F0EA95A5-9D4F-4EF3-A677-424B3DC1153D}">
      <dgm:prSet phldrT="[Text]" phldr="1" custT="1"/>
      <dgm:spPr/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F966E71E-4017-4BC4-A99C-65719C049BD9}" type="parTrans" cxnId="{E7001424-C25F-4543-8AAC-8CD799793B73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CD19FF34-AE8A-4B91-A5DA-5C4418B7C1C1}" type="sibTrans" cxnId="{E7001424-C25F-4543-8AAC-8CD799793B73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C0EE0893-69DC-444D-9176-1997C2772510}">
      <dgm:prSet phldrT="[Text]" phldr="1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C5AB9CC6-F31A-463F-B12C-3774FBAFE4C3}" type="parTrans" cxnId="{8399BF9E-EF8A-45C9-A711-F77FE5449950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13A02C82-39E7-4FC9-AB14-AA3C7A922560}" type="sibTrans" cxnId="{8399BF9E-EF8A-45C9-A711-F77FE5449950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28AD9571-F5E3-4ACB-8AB2-8E037A661148}" type="pres">
      <dgm:prSet presAssocID="{F99B53DF-A821-48CE-AC1A-18304785ACBA}" presName="cycle" presStyleCnt="0">
        <dgm:presLayoutVars>
          <dgm:dir/>
          <dgm:resizeHandles val="exact"/>
        </dgm:presLayoutVars>
      </dgm:prSet>
      <dgm:spPr/>
    </dgm:pt>
    <dgm:pt modelId="{3D0FDB4E-3EAA-45E1-A851-9214D80BFD5B}" type="pres">
      <dgm:prSet presAssocID="{273E06CA-D313-4DFA-8551-1A86D1445F1A}" presName="node" presStyleLbl="node1" presStyleIdx="0" presStyleCnt="5">
        <dgm:presLayoutVars>
          <dgm:bulletEnabled val="1"/>
        </dgm:presLayoutVars>
      </dgm:prSet>
      <dgm:spPr/>
    </dgm:pt>
    <dgm:pt modelId="{5ACAA249-9AB0-4ECF-B042-A089434DEB7A}" type="pres">
      <dgm:prSet presAssocID="{273E06CA-D313-4DFA-8551-1A86D1445F1A}" presName="spNode" presStyleCnt="0"/>
      <dgm:spPr/>
    </dgm:pt>
    <dgm:pt modelId="{D3A72C4A-BAA1-41C5-B88F-B0BC52225CEC}" type="pres">
      <dgm:prSet presAssocID="{9D84B21F-140C-4EDA-AF32-CB0F39333069}" presName="sibTrans" presStyleLbl="sibTrans1D1" presStyleIdx="0" presStyleCnt="5"/>
      <dgm:spPr/>
    </dgm:pt>
    <dgm:pt modelId="{356FEED6-0294-450C-BFE7-B50155DB010C}" type="pres">
      <dgm:prSet presAssocID="{270B0315-0D6C-4650-AA60-458E34DA2104}" presName="node" presStyleLbl="node1" presStyleIdx="1" presStyleCnt="5">
        <dgm:presLayoutVars>
          <dgm:bulletEnabled val="1"/>
        </dgm:presLayoutVars>
      </dgm:prSet>
      <dgm:spPr/>
    </dgm:pt>
    <dgm:pt modelId="{663A4443-9DDF-4201-A220-ADD8FD369C3B}" type="pres">
      <dgm:prSet presAssocID="{270B0315-0D6C-4650-AA60-458E34DA2104}" presName="spNode" presStyleCnt="0"/>
      <dgm:spPr/>
    </dgm:pt>
    <dgm:pt modelId="{27277AC0-D32E-4917-AC80-CF75B4FD9EF5}" type="pres">
      <dgm:prSet presAssocID="{BAAFDC69-9083-4FF8-BD3E-E54E7C05E5EA}" presName="sibTrans" presStyleLbl="sibTrans1D1" presStyleIdx="1" presStyleCnt="5"/>
      <dgm:spPr/>
    </dgm:pt>
    <dgm:pt modelId="{8713844E-7CCF-4BDD-A0CD-2C2EBC0068D5}" type="pres">
      <dgm:prSet presAssocID="{C686C193-8FF8-4DAF-8FEB-B42C60714F0D}" presName="node" presStyleLbl="node1" presStyleIdx="2" presStyleCnt="5">
        <dgm:presLayoutVars>
          <dgm:bulletEnabled val="1"/>
        </dgm:presLayoutVars>
      </dgm:prSet>
      <dgm:spPr/>
    </dgm:pt>
    <dgm:pt modelId="{3F8264E0-7451-4CB2-A74A-D26AD94BD991}" type="pres">
      <dgm:prSet presAssocID="{C686C193-8FF8-4DAF-8FEB-B42C60714F0D}" presName="spNode" presStyleCnt="0"/>
      <dgm:spPr/>
    </dgm:pt>
    <dgm:pt modelId="{B773AB6B-2ED8-4A2E-BFDF-AFDAE7B47E19}" type="pres">
      <dgm:prSet presAssocID="{EEE7FC7E-619E-4E4D-B580-6EC179E5CD97}" presName="sibTrans" presStyleLbl="sibTrans1D1" presStyleIdx="2" presStyleCnt="5"/>
      <dgm:spPr/>
    </dgm:pt>
    <dgm:pt modelId="{7751B197-B9B9-49F2-958D-7252BA653C46}" type="pres">
      <dgm:prSet presAssocID="{F0EA95A5-9D4F-4EF3-A677-424B3DC1153D}" presName="node" presStyleLbl="node1" presStyleIdx="3" presStyleCnt="5">
        <dgm:presLayoutVars>
          <dgm:bulletEnabled val="1"/>
        </dgm:presLayoutVars>
      </dgm:prSet>
      <dgm:spPr/>
    </dgm:pt>
    <dgm:pt modelId="{CB210D74-DEF7-4770-86D4-EB554486F7BE}" type="pres">
      <dgm:prSet presAssocID="{F0EA95A5-9D4F-4EF3-A677-424B3DC1153D}" presName="spNode" presStyleCnt="0"/>
      <dgm:spPr/>
    </dgm:pt>
    <dgm:pt modelId="{B8EC9850-0818-4269-B40E-BCA581A21C63}" type="pres">
      <dgm:prSet presAssocID="{CD19FF34-AE8A-4B91-A5DA-5C4418B7C1C1}" presName="sibTrans" presStyleLbl="sibTrans1D1" presStyleIdx="3" presStyleCnt="5"/>
      <dgm:spPr/>
    </dgm:pt>
    <dgm:pt modelId="{A86DBACC-F033-4ED1-AC90-B7518FEDA732}" type="pres">
      <dgm:prSet presAssocID="{C0EE0893-69DC-444D-9176-1997C2772510}" presName="node" presStyleLbl="node1" presStyleIdx="4" presStyleCnt="5">
        <dgm:presLayoutVars>
          <dgm:bulletEnabled val="1"/>
        </dgm:presLayoutVars>
      </dgm:prSet>
      <dgm:spPr/>
    </dgm:pt>
    <dgm:pt modelId="{AA832B07-AC66-419E-9FB7-ECE2DA47A428}" type="pres">
      <dgm:prSet presAssocID="{C0EE0893-69DC-444D-9176-1997C2772510}" presName="spNode" presStyleCnt="0"/>
      <dgm:spPr/>
    </dgm:pt>
    <dgm:pt modelId="{07A65C97-5D90-4717-A7E7-14697CD5D982}" type="pres">
      <dgm:prSet presAssocID="{13A02C82-39E7-4FC9-AB14-AA3C7A922560}" presName="sibTrans" presStyleLbl="sibTrans1D1" presStyleIdx="4" presStyleCnt="5"/>
      <dgm:spPr/>
    </dgm:pt>
  </dgm:ptLst>
  <dgm:cxnLst>
    <dgm:cxn modelId="{BCCE5908-6BF6-43E6-9540-2890BA37FF8A}" type="presOf" srcId="{9D84B21F-140C-4EDA-AF32-CB0F39333069}" destId="{D3A72C4A-BAA1-41C5-B88F-B0BC52225CEC}" srcOrd="0" destOrd="0" presId="urn:microsoft.com/office/officeart/2005/8/layout/cycle5"/>
    <dgm:cxn modelId="{67489C14-CE8B-4F0D-A72D-2909C280BC50}" type="presOf" srcId="{13A02C82-39E7-4FC9-AB14-AA3C7A922560}" destId="{07A65C97-5D90-4717-A7E7-14697CD5D982}" srcOrd="0" destOrd="0" presId="urn:microsoft.com/office/officeart/2005/8/layout/cycle5"/>
    <dgm:cxn modelId="{E7001424-C25F-4543-8AAC-8CD799793B73}" srcId="{F99B53DF-A821-48CE-AC1A-18304785ACBA}" destId="{F0EA95A5-9D4F-4EF3-A677-424B3DC1153D}" srcOrd="3" destOrd="0" parTransId="{F966E71E-4017-4BC4-A99C-65719C049BD9}" sibTransId="{CD19FF34-AE8A-4B91-A5DA-5C4418B7C1C1}"/>
    <dgm:cxn modelId="{41B5F132-C73F-4E77-B7CF-DFDF9D39E23B}" type="presOf" srcId="{EEE7FC7E-619E-4E4D-B580-6EC179E5CD97}" destId="{B773AB6B-2ED8-4A2E-BFDF-AFDAE7B47E19}" srcOrd="0" destOrd="0" presId="urn:microsoft.com/office/officeart/2005/8/layout/cycle5"/>
    <dgm:cxn modelId="{19E7644C-FB17-41BF-BB44-E713741E9600}" srcId="{F99B53DF-A821-48CE-AC1A-18304785ACBA}" destId="{270B0315-0D6C-4650-AA60-458E34DA2104}" srcOrd="1" destOrd="0" parTransId="{92E8A634-E1E6-4056-8FD8-C70D4CB529B5}" sibTransId="{BAAFDC69-9083-4FF8-BD3E-E54E7C05E5EA}"/>
    <dgm:cxn modelId="{C6DCC375-BB88-424A-8980-8911792C6AFA}" type="presOf" srcId="{F0EA95A5-9D4F-4EF3-A677-424B3DC1153D}" destId="{7751B197-B9B9-49F2-958D-7252BA653C46}" srcOrd="0" destOrd="0" presId="urn:microsoft.com/office/officeart/2005/8/layout/cycle5"/>
    <dgm:cxn modelId="{351EE175-62C0-40EC-BF74-24760ABF3265}" type="presOf" srcId="{BAAFDC69-9083-4FF8-BD3E-E54E7C05E5EA}" destId="{27277AC0-D32E-4917-AC80-CF75B4FD9EF5}" srcOrd="0" destOrd="0" presId="urn:microsoft.com/office/officeart/2005/8/layout/cycle5"/>
    <dgm:cxn modelId="{EB08FA59-6C42-4A3B-88B9-D6F9AA604D3D}" srcId="{F99B53DF-A821-48CE-AC1A-18304785ACBA}" destId="{C686C193-8FF8-4DAF-8FEB-B42C60714F0D}" srcOrd="2" destOrd="0" parTransId="{123120E6-33EF-4AA7-8E34-15F36EE1011E}" sibTransId="{EEE7FC7E-619E-4E4D-B580-6EC179E5CD97}"/>
    <dgm:cxn modelId="{0D283385-4E73-4D55-8EB8-B9F83555E982}" type="presOf" srcId="{CD19FF34-AE8A-4B91-A5DA-5C4418B7C1C1}" destId="{B8EC9850-0818-4269-B40E-BCA581A21C63}" srcOrd="0" destOrd="0" presId="urn:microsoft.com/office/officeart/2005/8/layout/cycle5"/>
    <dgm:cxn modelId="{0487B08B-211E-4946-977E-4DC8AB01C039}" srcId="{F99B53DF-A821-48CE-AC1A-18304785ACBA}" destId="{273E06CA-D313-4DFA-8551-1A86D1445F1A}" srcOrd="0" destOrd="0" parTransId="{628DC88C-6E3E-4A2F-B964-ECED8244866D}" sibTransId="{9D84B21F-140C-4EDA-AF32-CB0F39333069}"/>
    <dgm:cxn modelId="{F781289D-7234-45B5-962C-74AB3BDE1A24}" type="presOf" srcId="{273E06CA-D313-4DFA-8551-1A86D1445F1A}" destId="{3D0FDB4E-3EAA-45E1-A851-9214D80BFD5B}" srcOrd="0" destOrd="0" presId="urn:microsoft.com/office/officeart/2005/8/layout/cycle5"/>
    <dgm:cxn modelId="{8399BF9E-EF8A-45C9-A711-F77FE5449950}" srcId="{F99B53DF-A821-48CE-AC1A-18304785ACBA}" destId="{C0EE0893-69DC-444D-9176-1997C2772510}" srcOrd="4" destOrd="0" parTransId="{C5AB9CC6-F31A-463F-B12C-3774FBAFE4C3}" sibTransId="{13A02C82-39E7-4FC9-AB14-AA3C7A922560}"/>
    <dgm:cxn modelId="{385526B8-5CD1-4537-9FAA-7D636F01EFC7}" type="presOf" srcId="{F99B53DF-A821-48CE-AC1A-18304785ACBA}" destId="{28AD9571-F5E3-4ACB-8AB2-8E037A661148}" srcOrd="0" destOrd="0" presId="urn:microsoft.com/office/officeart/2005/8/layout/cycle5"/>
    <dgm:cxn modelId="{C6E452BA-A7FE-40A5-A70C-79B0457CB36A}" type="presOf" srcId="{C0EE0893-69DC-444D-9176-1997C2772510}" destId="{A86DBACC-F033-4ED1-AC90-B7518FEDA732}" srcOrd="0" destOrd="0" presId="urn:microsoft.com/office/officeart/2005/8/layout/cycle5"/>
    <dgm:cxn modelId="{30AE90BD-3EF1-47B0-9DC2-BC89E2F7C5EF}" type="presOf" srcId="{C686C193-8FF8-4DAF-8FEB-B42C60714F0D}" destId="{8713844E-7CCF-4BDD-A0CD-2C2EBC0068D5}" srcOrd="0" destOrd="0" presId="urn:microsoft.com/office/officeart/2005/8/layout/cycle5"/>
    <dgm:cxn modelId="{825F74EA-0869-43A1-A77E-9E028B70D151}" type="presOf" srcId="{270B0315-0D6C-4650-AA60-458E34DA2104}" destId="{356FEED6-0294-450C-BFE7-B50155DB010C}" srcOrd="0" destOrd="0" presId="urn:microsoft.com/office/officeart/2005/8/layout/cycle5"/>
    <dgm:cxn modelId="{AC53878A-CAFD-40A8-BF8A-6E34085961F2}" type="presParOf" srcId="{28AD9571-F5E3-4ACB-8AB2-8E037A661148}" destId="{3D0FDB4E-3EAA-45E1-A851-9214D80BFD5B}" srcOrd="0" destOrd="0" presId="urn:microsoft.com/office/officeart/2005/8/layout/cycle5"/>
    <dgm:cxn modelId="{B36B1C6D-2BE4-46BE-9B1F-505EEA84ED29}" type="presParOf" srcId="{28AD9571-F5E3-4ACB-8AB2-8E037A661148}" destId="{5ACAA249-9AB0-4ECF-B042-A089434DEB7A}" srcOrd="1" destOrd="0" presId="urn:microsoft.com/office/officeart/2005/8/layout/cycle5"/>
    <dgm:cxn modelId="{26793289-B7DA-4F2E-B08C-A45B4A9F3F0E}" type="presParOf" srcId="{28AD9571-F5E3-4ACB-8AB2-8E037A661148}" destId="{D3A72C4A-BAA1-41C5-B88F-B0BC52225CEC}" srcOrd="2" destOrd="0" presId="urn:microsoft.com/office/officeart/2005/8/layout/cycle5"/>
    <dgm:cxn modelId="{F004B8A6-7797-4A1F-BC79-B53CA2FBA8BB}" type="presParOf" srcId="{28AD9571-F5E3-4ACB-8AB2-8E037A661148}" destId="{356FEED6-0294-450C-BFE7-B50155DB010C}" srcOrd="3" destOrd="0" presId="urn:microsoft.com/office/officeart/2005/8/layout/cycle5"/>
    <dgm:cxn modelId="{54583874-6DC2-42D8-B7B7-648ED6D33369}" type="presParOf" srcId="{28AD9571-F5E3-4ACB-8AB2-8E037A661148}" destId="{663A4443-9DDF-4201-A220-ADD8FD369C3B}" srcOrd="4" destOrd="0" presId="urn:microsoft.com/office/officeart/2005/8/layout/cycle5"/>
    <dgm:cxn modelId="{61F5A26A-A02D-4C09-885D-4CFDC8C7162F}" type="presParOf" srcId="{28AD9571-F5E3-4ACB-8AB2-8E037A661148}" destId="{27277AC0-D32E-4917-AC80-CF75B4FD9EF5}" srcOrd="5" destOrd="0" presId="urn:microsoft.com/office/officeart/2005/8/layout/cycle5"/>
    <dgm:cxn modelId="{3FF14608-30DC-4E9D-A4F2-9C2CA52C678E}" type="presParOf" srcId="{28AD9571-F5E3-4ACB-8AB2-8E037A661148}" destId="{8713844E-7CCF-4BDD-A0CD-2C2EBC0068D5}" srcOrd="6" destOrd="0" presId="urn:microsoft.com/office/officeart/2005/8/layout/cycle5"/>
    <dgm:cxn modelId="{E34D4FFA-DE85-464F-B57A-C4D07D0C8F3A}" type="presParOf" srcId="{28AD9571-F5E3-4ACB-8AB2-8E037A661148}" destId="{3F8264E0-7451-4CB2-A74A-D26AD94BD991}" srcOrd="7" destOrd="0" presId="urn:microsoft.com/office/officeart/2005/8/layout/cycle5"/>
    <dgm:cxn modelId="{62068251-C206-4B35-8BBD-2A045D765C45}" type="presParOf" srcId="{28AD9571-F5E3-4ACB-8AB2-8E037A661148}" destId="{B773AB6B-2ED8-4A2E-BFDF-AFDAE7B47E19}" srcOrd="8" destOrd="0" presId="urn:microsoft.com/office/officeart/2005/8/layout/cycle5"/>
    <dgm:cxn modelId="{0F948A4B-6175-4B62-A7EC-B3DAD636EF3D}" type="presParOf" srcId="{28AD9571-F5E3-4ACB-8AB2-8E037A661148}" destId="{7751B197-B9B9-49F2-958D-7252BA653C46}" srcOrd="9" destOrd="0" presId="urn:microsoft.com/office/officeart/2005/8/layout/cycle5"/>
    <dgm:cxn modelId="{8BB5F4A7-030B-4A6E-A85C-4C1ECCF6A848}" type="presParOf" srcId="{28AD9571-F5E3-4ACB-8AB2-8E037A661148}" destId="{CB210D74-DEF7-4770-86D4-EB554486F7BE}" srcOrd="10" destOrd="0" presId="urn:microsoft.com/office/officeart/2005/8/layout/cycle5"/>
    <dgm:cxn modelId="{72313761-103C-4AC2-8535-8F8FF914C7F8}" type="presParOf" srcId="{28AD9571-F5E3-4ACB-8AB2-8E037A661148}" destId="{B8EC9850-0818-4269-B40E-BCA581A21C63}" srcOrd="11" destOrd="0" presId="urn:microsoft.com/office/officeart/2005/8/layout/cycle5"/>
    <dgm:cxn modelId="{30FE5D77-EB8F-4E16-B722-F67608F66B2C}" type="presParOf" srcId="{28AD9571-F5E3-4ACB-8AB2-8E037A661148}" destId="{A86DBACC-F033-4ED1-AC90-B7518FEDA732}" srcOrd="12" destOrd="0" presId="urn:microsoft.com/office/officeart/2005/8/layout/cycle5"/>
    <dgm:cxn modelId="{C791EEAF-3992-4709-8E86-4C3B0EA26AB4}" type="presParOf" srcId="{28AD9571-F5E3-4ACB-8AB2-8E037A661148}" destId="{AA832B07-AC66-419E-9FB7-ECE2DA47A428}" srcOrd="13" destOrd="0" presId="urn:microsoft.com/office/officeart/2005/8/layout/cycle5"/>
    <dgm:cxn modelId="{28B61DCD-066A-4E04-A60D-71CEB4BC96F0}" type="presParOf" srcId="{28AD9571-F5E3-4ACB-8AB2-8E037A661148}" destId="{07A65C97-5D90-4717-A7E7-14697CD5D98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06705B-9A89-4B2B-9916-B76012A2A2B3}" type="doc">
      <dgm:prSet loTypeId="urn:microsoft.com/office/officeart/2005/8/layout/hierarchy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C1913D-8722-4FBB-AFF1-FC0948C952CC}">
      <dgm:prSet phldrT="[Text]" phldr="1" custT="1"/>
      <dgm:spPr>
        <a:solidFill>
          <a:schemeClr val="accent4"/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35E45F66-4EB8-46BC-B69D-3C933F2C4D91}" type="parTrans" cxnId="{04218F38-E488-45FD-B300-91846B4AE27B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460E4947-F311-4811-BA86-CAE4FE2CF3A8}" type="sibTrans" cxnId="{04218F38-E488-45FD-B300-91846B4AE27B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E0C3E18F-7050-4545-9B4F-6BD7A3552A0A}">
      <dgm:prSet phldrT="[Text]" phldr="1" custT="1"/>
      <dgm:spPr>
        <a:solidFill>
          <a:schemeClr val="accent5"/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77FBC2E5-7F6B-4595-8B1C-B6C374A97522}" type="parTrans" cxnId="{D3D96B50-4962-4147-B121-F2B6131F3C7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29F9B8D2-E1B2-4F68-BBE7-B72F895374A1}" type="sibTrans" cxnId="{D3D96B50-4962-4147-B121-F2B6131F3C79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4243E09F-B3AE-4C23-91D1-D944F8A03452}">
      <dgm:prSet phldrT="[Text]" phldr="1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5B7319C7-E026-4AD1-8573-99927CE658BF}" type="parTrans" cxnId="{170C563D-7338-42EF-8176-8EFC8B5C77D5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52ADEA04-BCE6-41E7-8F3E-998E5DC2DCC0}" type="sibTrans" cxnId="{170C563D-7338-42EF-8176-8EFC8B5C77D5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35383C65-B280-4D18-B224-5334778B4E54}">
      <dgm:prSet phldrT="[Text]" phldr="1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33D134CD-8362-49E9-A788-6BB75DCE6BD1}" type="parTrans" cxnId="{D629F68B-B982-4B5D-938A-3AF50B7DDE44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C74C9194-C407-40CB-BEC9-C15542B61DB8}" type="sibTrans" cxnId="{D629F68B-B982-4B5D-938A-3AF50B7DDE44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CE917AF1-7254-415F-B42D-2B0943B282AF}">
      <dgm:prSet phldrT="[Text]" phldr="1" custT="1"/>
      <dgm:spPr>
        <a:solidFill>
          <a:schemeClr val="accent5"/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0FC89F27-FA5F-4CD0-A577-C0FAA1718A7F}" type="parTrans" cxnId="{66EE85C6-20EB-40D9-908A-33BA4EE5C5E4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27D2384F-3BA8-4CD4-8528-D32836761A43}" type="sibTrans" cxnId="{66EE85C6-20EB-40D9-908A-33BA4EE5C5E4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234F84D4-413B-4F34-A859-A619B286EEFE}">
      <dgm:prSet phldrT="[Text]" phldr="1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099C69A2-1F65-44A1-95F6-AC7B208B27E8}" type="parTrans" cxnId="{53E57951-8D53-45C9-B6B8-B7616ABEEB9C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8477E7C6-AF3B-4EC7-BEFC-A910B44F0C4A}" type="sibTrans" cxnId="{53E57951-8D53-45C9-B6B8-B7616ABEEB9C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9815075F-0109-40D6-B13C-2B31F694CA02}" type="pres">
      <dgm:prSet presAssocID="{BD06705B-9A89-4B2B-9916-B76012A2A2B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2B3C669-C9E1-4B0A-9CFE-2BB2C5A61395}" type="pres">
      <dgm:prSet presAssocID="{7DC1913D-8722-4FBB-AFF1-FC0948C952CC}" presName="vertOne" presStyleCnt="0"/>
      <dgm:spPr/>
    </dgm:pt>
    <dgm:pt modelId="{F3F3EC26-04F0-47CF-ABDF-979BF9884EBE}" type="pres">
      <dgm:prSet presAssocID="{7DC1913D-8722-4FBB-AFF1-FC0948C952CC}" presName="txOne" presStyleLbl="node0" presStyleIdx="0" presStyleCnt="1" custScaleY="62096">
        <dgm:presLayoutVars>
          <dgm:chPref val="3"/>
        </dgm:presLayoutVars>
      </dgm:prSet>
      <dgm:spPr/>
    </dgm:pt>
    <dgm:pt modelId="{20A96F17-57A0-4322-8878-3583DE0EBF54}" type="pres">
      <dgm:prSet presAssocID="{7DC1913D-8722-4FBB-AFF1-FC0948C952CC}" presName="parTransOne" presStyleCnt="0"/>
      <dgm:spPr/>
    </dgm:pt>
    <dgm:pt modelId="{77CDDDEF-7EC1-4510-AE2D-285051027BAF}" type="pres">
      <dgm:prSet presAssocID="{7DC1913D-8722-4FBB-AFF1-FC0948C952CC}" presName="horzOne" presStyleCnt="0"/>
      <dgm:spPr/>
    </dgm:pt>
    <dgm:pt modelId="{9FC81DAD-09A5-4E66-98D6-2D14EEE9C9B8}" type="pres">
      <dgm:prSet presAssocID="{E0C3E18F-7050-4545-9B4F-6BD7A3552A0A}" presName="vertTwo" presStyleCnt="0"/>
      <dgm:spPr/>
    </dgm:pt>
    <dgm:pt modelId="{144D6935-3B88-4D2D-B016-0086F138E4BB}" type="pres">
      <dgm:prSet presAssocID="{E0C3E18F-7050-4545-9B4F-6BD7A3552A0A}" presName="txTwo" presStyleLbl="node2" presStyleIdx="0" presStyleCnt="2" custScaleY="76001">
        <dgm:presLayoutVars>
          <dgm:chPref val="3"/>
        </dgm:presLayoutVars>
      </dgm:prSet>
      <dgm:spPr/>
    </dgm:pt>
    <dgm:pt modelId="{1316F353-FD0E-4965-B517-7FE0F3206F38}" type="pres">
      <dgm:prSet presAssocID="{E0C3E18F-7050-4545-9B4F-6BD7A3552A0A}" presName="parTransTwo" presStyleCnt="0"/>
      <dgm:spPr/>
    </dgm:pt>
    <dgm:pt modelId="{5D5C298D-CBA9-4AF1-84CF-CDDC21FFCD38}" type="pres">
      <dgm:prSet presAssocID="{E0C3E18F-7050-4545-9B4F-6BD7A3552A0A}" presName="horzTwo" presStyleCnt="0"/>
      <dgm:spPr/>
    </dgm:pt>
    <dgm:pt modelId="{0FC8D9E9-E687-4C87-A382-BA2A98434480}" type="pres">
      <dgm:prSet presAssocID="{4243E09F-B3AE-4C23-91D1-D944F8A03452}" presName="vertThree" presStyleCnt="0"/>
      <dgm:spPr/>
    </dgm:pt>
    <dgm:pt modelId="{ABB8704E-C660-4736-B4AA-035AD14721CB}" type="pres">
      <dgm:prSet presAssocID="{4243E09F-B3AE-4C23-91D1-D944F8A03452}" presName="txThree" presStyleLbl="node3" presStyleIdx="0" presStyleCnt="3" custScaleY="58642">
        <dgm:presLayoutVars>
          <dgm:chPref val="3"/>
        </dgm:presLayoutVars>
      </dgm:prSet>
      <dgm:spPr/>
    </dgm:pt>
    <dgm:pt modelId="{08B4265B-E6F3-403A-8662-718A11529852}" type="pres">
      <dgm:prSet presAssocID="{4243E09F-B3AE-4C23-91D1-D944F8A03452}" presName="horzThree" presStyleCnt="0"/>
      <dgm:spPr/>
    </dgm:pt>
    <dgm:pt modelId="{BB8AC810-4596-402D-91CF-7B1D19C5BC39}" type="pres">
      <dgm:prSet presAssocID="{52ADEA04-BCE6-41E7-8F3E-998E5DC2DCC0}" presName="sibSpaceThree" presStyleCnt="0"/>
      <dgm:spPr/>
    </dgm:pt>
    <dgm:pt modelId="{42BE3A33-A70C-49B2-84A4-A9798E9CA57A}" type="pres">
      <dgm:prSet presAssocID="{35383C65-B280-4D18-B224-5334778B4E54}" presName="vertThree" presStyleCnt="0"/>
      <dgm:spPr/>
    </dgm:pt>
    <dgm:pt modelId="{56374ACF-7983-4325-8840-3F2018F8C8CA}" type="pres">
      <dgm:prSet presAssocID="{35383C65-B280-4D18-B224-5334778B4E54}" presName="txThree" presStyleLbl="node3" presStyleIdx="1" presStyleCnt="3" custScaleY="58642">
        <dgm:presLayoutVars>
          <dgm:chPref val="3"/>
        </dgm:presLayoutVars>
      </dgm:prSet>
      <dgm:spPr/>
    </dgm:pt>
    <dgm:pt modelId="{82D9BC56-1EBB-44FC-9086-1D33BE85A4E8}" type="pres">
      <dgm:prSet presAssocID="{35383C65-B280-4D18-B224-5334778B4E54}" presName="horzThree" presStyleCnt="0"/>
      <dgm:spPr/>
    </dgm:pt>
    <dgm:pt modelId="{95B8CF24-83A6-4AE6-B701-89F6E3D311BD}" type="pres">
      <dgm:prSet presAssocID="{29F9B8D2-E1B2-4F68-BBE7-B72F895374A1}" presName="sibSpaceTwo" presStyleCnt="0"/>
      <dgm:spPr/>
    </dgm:pt>
    <dgm:pt modelId="{C5E2F211-F11B-49A1-AE76-B95573A6476E}" type="pres">
      <dgm:prSet presAssocID="{CE917AF1-7254-415F-B42D-2B0943B282AF}" presName="vertTwo" presStyleCnt="0"/>
      <dgm:spPr/>
    </dgm:pt>
    <dgm:pt modelId="{62991C0A-7572-410D-A85F-FF351AAEC457}" type="pres">
      <dgm:prSet presAssocID="{CE917AF1-7254-415F-B42D-2B0943B282AF}" presName="txTwo" presStyleLbl="node2" presStyleIdx="1" presStyleCnt="2" custScaleY="76001">
        <dgm:presLayoutVars>
          <dgm:chPref val="3"/>
        </dgm:presLayoutVars>
      </dgm:prSet>
      <dgm:spPr/>
    </dgm:pt>
    <dgm:pt modelId="{AEE50702-6FFE-439C-8F88-509CB2352B5C}" type="pres">
      <dgm:prSet presAssocID="{CE917AF1-7254-415F-B42D-2B0943B282AF}" presName="parTransTwo" presStyleCnt="0"/>
      <dgm:spPr/>
    </dgm:pt>
    <dgm:pt modelId="{2C7D35C9-010F-48B5-A986-AE0E1AAD720A}" type="pres">
      <dgm:prSet presAssocID="{CE917AF1-7254-415F-B42D-2B0943B282AF}" presName="horzTwo" presStyleCnt="0"/>
      <dgm:spPr/>
    </dgm:pt>
    <dgm:pt modelId="{E4198111-8213-4690-9F81-D9143449B00D}" type="pres">
      <dgm:prSet presAssocID="{234F84D4-413B-4F34-A859-A619B286EEFE}" presName="vertThree" presStyleCnt="0"/>
      <dgm:spPr/>
    </dgm:pt>
    <dgm:pt modelId="{75C2295E-15AE-45AE-AA62-D4A4D76D7DAE}" type="pres">
      <dgm:prSet presAssocID="{234F84D4-413B-4F34-A859-A619B286EEFE}" presName="txThree" presStyleLbl="node3" presStyleIdx="2" presStyleCnt="3" custScaleY="58642">
        <dgm:presLayoutVars>
          <dgm:chPref val="3"/>
        </dgm:presLayoutVars>
      </dgm:prSet>
      <dgm:spPr/>
    </dgm:pt>
    <dgm:pt modelId="{E833ADE9-FF62-42E1-9CB9-177B752206D8}" type="pres">
      <dgm:prSet presAssocID="{234F84D4-413B-4F34-A859-A619B286EEFE}" presName="horzThree" presStyleCnt="0"/>
      <dgm:spPr/>
    </dgm:pt>
  </dgm:ptLst>
  <dgm:cxnLst>
    <dgm:cxn modelId="{077C8308-974A-4A81-B0E9-4AFB5649BC92}" type="presOf" srcId="{35383C65-B280-4D18-B224-5334778B4E54}" destId="{56374ACF-7983-4325-8840-3F2018F8C8CA}" srcOrd="0" destOrd="0" presId="urn:microsoft.com/office/officeart/2005/8/layout/hierarchy4"/>
    <dgm:cxn modelId="{4197FA09-4D72-408B-928B-47A2CD197B79}" type="presOf" srcId="{BD06705B-9A89-4B2B-9916-B76012A2A2B3}" destId="{9815075F-0109-40D6-B13C-2B31F694CA02}" srcOrd="0" destOrd="0" presId="urn:microsoft.com/office/officeart/2005/8/layout/hierarchy4"/>
    <dgm:cxn modelId="{04218F38-E488-45FD-B300-91846B4AE27B}" srcId="{BD06705B-9A89-4B2B-9916-B76012A2A2B3}" destId="{7DC1913D-8722-4FBB-AFF1-FC0948C952CC}" srcOrd="0" destOrd="0" parTransId="{35E45F66-4EB8-46BC-B69D-3C933F2C4D91}" sibTransId="{460E4947-F311-4811-BA86-CAE4FE2CF3A8}"/>
    <dgm:cxn modelId="{F306763A-3B90-49E5-AEED-EB6A617E9652}" type="presOf" srcId="{4243E09F-B3AE-4C23-91D1-D944F8A03452}" destId="{ABB8704E-C660-4736-B4AA-035AD14721CB}" srcOrd="0" destOrd="0" presId="urn:microsoft.com/office/officeart/2005/8/layout/hierarchy4"/>
    <dgm:cxn modelId="{170C563D-7338-42EF-8176-8EFC8B5C77D5}" srcId="{E0C3E18F-7050-4545-9B4F-6BD7A3552A0A}" destId="{4243E09F-B3AE-4C23-91D1-D944F8A03452}" srcOrd="0" destOrd="0" parTransId="{5B7319C7-E026-4AD1-8573-99927CE658BF}" sibTransId="{52ADEA04-BCE6-41E7-8F3E-998E5DC2DCC0}"/>
    <dgm:cxn modelId="{D3D96B50-4962-4147-B121-F2B6131F3C79}" srcId="{7DC1913D-8722-4FBB-AFF1-FC0948C952CC}" destId="{E0C3E18F-7050-4545-9B4F-6BD7A3552A0A}" srcOrd="0" destOrd="0" parTransId="{77FBC2E5-7F6B-4595-8B1C-B6C374A97522}" sibTransId="{29F9B8D2-E1B2-4F68-BBE7-B72F895374A1}"/>
    <dgm:cxn modelId="{53E57951-8D53-45C9-B6B8-B7616ABEEB9C}" srcId="{CE917AF1-7254-415F-B42D-2B0943B282AF}" destId="{234F84D4-413B-4F34-A859-A619B286EEFE}" srcOrd="0" destOrd="0" parTransId="{099C69A2-1F65-44A1-95F6-AC7B208B27E8}" sibTransId="{8477E7C6-AF3B-4EC7-BEFC-A910B44F0C4A}"/>
    <dgm:cxn modelId="{D629F68B-B982-4B5D-938A-3AF50B7DDE44}" srcId="{E0C3E18F-7050-4545-9B4F-6BD7A3552A0A}" destId="{35383C65-B280-4D18-B224-5334778B4E54}" srcOrd="1" destOrd="0" parTransId="{33D134CD-8362-49E9-A788-6BB75DCE6BD1}" sibTransId="{C74C9194-C407-40CB-BEC9-C15542B61DB8}"/>
    <dgm:cxn modelId="{DA08DF96-4A99-4D3B-B301-41A3D91C6334}" type="presOf" srcId="{E0C3E18F-7050-4545-9B4F-6BD7A3552A0A}" destId="{144D6935-3B88-4D2D-B016-0086F138E4BB}" srcOrd="0" destOrd="0" presId="urn:microsoft.com/office/officeart/2005/8/layout/hierarchy4"/>
    <dgm:cxn modelId="{488658A5-FC0A-476D-9CE6-5ADC890FDEB0}" type="presOf" srcId="{CE917AF1-7254-415F-B42D-2B0943B282AF}" destId="{62991C0A-7572-410D-A85F-FF351AAEC457}" srcOrd="0" destOrd="0" presId="urn:microsoft.com/office/officeart/2005/8/layout/hierarchy4"/>
    <dgm:cxn modelId="{AD8448BF-7703-47A8-9D30-4F31191CE1FE}" type="presOf" srcId="{234F84D4-413B-4F34-A859-A619B286EEFE}" destId="{75C2295E-15AE-45AE-AA62-D4A4D76D7DAE}" srcOrd="0" destOrd="0" presId="urn:microsoft.com/office/officeart/2005/8/layout/hierarchy4"/>
    <dgm:cxn modelId="{FF0345C6-8715-49DE-A926-F1ED1C72962D}" type="presOf" srcId="{7DC1913D-8722-4FBB-AFF1-FC0948C952CC}" destId="{F3F3EC26-04F0-47CF-ABDF-979BF9884EBE}" srcOrd="0" destOrd="0" presId="urn:microsoft.com/office/officeart/2005/8/layout/hierarchy4"/>
    <dgm:cxn modelId="{66EE85C6-20EB-40D9-908A-33BA4EE5C5E4}" srcId="{7DC1913D-8722-4FBB-AFF1-FC0948C952CC}" destId="{CE917AF1-7254-415F-B42D-2B0943B282AF}" srcOrd="1" destOrd="0" parTransId="{0FC89F27-FA5F-4CD0-A577-C0FAA1718A7F}" sibTransId="{27D2384F-3BA8-4CD4-8528-D32836761A43}"/>
    <dgm:cxn modelId="{8CDB7AB8-3040-469C-9512-AEA6BC3FED86}" type="presParOf" srcId="{9815075F-0109-40D6-B13C-2B31F694CA02}" destId="{72B3C669-C9E1-4B0A-9CFE-2BB2C5A61395}" srcOrd="0" destOrd="0" presId="urn:microsoft.com/office/officeart/2005/8/layout/hierarchy4"/>
    <dgm:cxn modelId="{D16E3084-CE2C-4DFF-AA58-450F5273EC2C}" type="presParOf" srcId="{72B3C669-C9E1-4B0A-9CFE-2BB2C5A61395}" destId="{F3F3EC26-04F0-47CF-ABDF-979BF9884EBE}" srcOrd="0" destOrd="0" presId="urn:microsoft.com/office/officeart/2005/8/layout/hierarchy4"/>
    <dgm:cxn modelId="{649EFCE8-ED70-40A5-B582-CD03EBDFFF31}" type="presParOf" srcId="{72B3C669-C9E1-4B0A-9CFE-2BB2C5A61395}" destId="{20A96F17-57A0-4322-8878-3583DE0EBF54}" srcOrd="1" destOrd="0" presId="urn:microsoft.com/office/officeart/2005/8/layout/hierarchy4"/>
    <dgm:cxn modelId="{47AF1CA6-75A0-4522-93F4-34A0C82C02B7}" type="presParOf" srcId="{72B3C669-C9E1-4B0A-9CFE-2BB2C5A61395}" destId="{77CDDDEF-7EC1-4510-AE2D-285051027BAF}" srcOrd="2" destOrd="0" presId="urn:microsoft.com/office/officeart/2005/8/layout/hierarchy4"/>
    <dgm:cxn modelId="{E26CF319-917C-417F-A1C6-7957B4B68348}" type="presParOf" srcId="{77CDDDEF-7EC1-4510-AE2D-285051027BAF}" destId="{9FC81DAD-09A5-4E66-98D6-2D14EEE9C9B8}" srcOrd="0" destOrd="0" presId="urn:microsoft.com/office/officeart/2005/8/layout/hierarchy4"/>
    <dgm:cxn modelId="{48FD8186-D8AC-4C38-B45A-D6E0910F3FF9}" type="presParOf" srcId="{9FC81DAD-09A5-4E66-98D6-2D14EEE9C9B8}" destId="{144D6935-3B88-4D2D-B016-0086F138E4BB}" srcOrd="0" destOrd="0" presId="urn:microsoft.com/office/officeart/2005/8/layout/hierarchy4"/>
    <dgm:cxn modelId="{F0B0E5EA-6930-41C1-829D-B06C3AA21C02}" type="presParOf" srcId="{9FC81DAD-09A5-4E66-98D6-2D14EEE9C9B8}" destId="{1316F353-FD0E-4965-B517-7FE0F3206F38}" srcOrd="1" destOrd="0" presId="urn:microsoft.com/office/officeart/2005/8/layout/hierarchy4"/>
    <dgm:cxn modelId="{457066E2-E7B8-4A14-9EE4-21F599ABFCBE}" type="presParOf" srcId="{9FC81DAD-09A5-4E66-98D6-2D14EEE9C9B8}" destId="{5D5C298D-CBA9-4AF1-84CF-CDDC21FFCD38}" srcOrd="2" destOrd="0" presId="urn:microsoft.com/office/officeart/2005/8/layout/hierarchy4"/>
    <dgm:cxn modelId="{D50B2AE1-A25A-4F86-899C-43E8E7C4CBAE}" type="presParOf" srcId="{5D5C298D-CBA9-4AF1-84CF-CDDC21FFCD38}" destId="{0FC8D9E9-E687-4C87-A382-BA2A98434480}" srcOrd="0" destOrd="0" presId="urn:microsoft.com/office/officeart/2005/8/layout/hierarchy4"/>
    <dgm:cxn modelId="{D37A0C05-E4F7-4387-8AC6-79AD10FC343E}" type="presParOf" srcId="{0FC8D9E9-E687-4C87-A382-BA2A98434480}" destId="{ABB8704E-C660-4736-B4AA-035AD14721CB}" srcOrd="0" destOrd="0" presId="urn:microsoft.com/office/officeart/2005/8/layout/hierarchy4"/>
    <dgm:cxn modelId="{77E59761-C836-4F48-AFF7-EBCFE30B4D33}" type="presParOf" srcId="{0FC8D9E9-E687-4C87-A382-BA2A98434480}" destId="{08B4265B-E6F3-403A-8662-718A11529852}" srcOrd="1" destOrd="0" presId="urn:microsoft.com/office/officeart/2005/8/layout/hierarchy4"/>
    <dgm:cxn modelId="{D6F1CAEA-E83B-47B4-B6DA-256C89821E25}" type="presParOf" srcId="{5D5C298D-CBA9-4AF1-84CF-CDDC21FFCD38}" destId="{BB8AC810-4596-402D-91CF-7B1D19C5BC39}" srcOrd="1" destOrd="0" presId="urn:microsoft.com/office/officeart/2005/8/layout/hierarchy4"/>
    <dgm:cxn modelId="{4D0EFDF4-AD24-42B4-A2C3-48CA25549A2E}" type="presParOf" srcId="{5D5C298D-CBA9-4AF1-84CF-CDDC21FFCD38}" destId="{42BE3A33-A70C-49B2-84A4-A9798E9CA57A}" srcOrd="2" destOrd="0" presId="urn:microsoft.com/office/officeart/2005/8/layout/hierarchy4"/>
    <dgm:cxn modelId="{FF515FDF-D95F-4020-AA38-DAB0CFCE0499}" type="presParOf" srcId="{42BE3A33-A70C-49B2-84A4-A9798E9CA57A}" destId="{56374ACF-7983-4325-8840-3F2018F8C8CA}" srcOrd="0" destOrd="0" presId="urn:microsoft.com/office/officeart/2005/8/layout/hierarchy4"/>
    <dgm:cxn modelId="{841F3D07-EFCA-493C-BF73-207E1AB763B3}" type="presParOf" srcId="{42BE3A33-A70C-49B2-84A4-A9798E9CA57A}" destId="{82D9BC56-1EBB-44FC-9086-1D33BE85A4E8}" srcOrd="1" destOrd="0" presId="urn:microsoft.com/office/officeart/2005/8/layout/hierarchy4"/>
    <dgm:cxn modelId="{7D325B5E-3E08-403E-8BD8-ABFD64A076C7}" type="presParOf" srcId="{77CDDDEF-7EC1-4510-AE2D-285051027BAF}" destId="{95B8CF24-83A6-4AE6-B701-89F6E3D311BD}" srcOrd="1" destOrd="0" presId="urn:microsoft.com/office/officeart/2005/8/layout/hierarchy4"/>
    <dgm:cxn modelId="{97FBF113-3836-4BA4-8310-84C6B42C1EA0}" type="presParOf" srcId="{77CDDDEF-7EC1-4510-AE2D-285051027BAF}" destId="{C5E2F211-F11B-49A1-AE76-B95573A6476E}" srcOrd="2" destOrd="0" presId="urn:microsoft.com/office/officeart/2005/8/layout/hierarchy4"/>
    <dgm:cxn modelId="{C024DA21-5D9A-450E-85E4-A8BFBD0D1464}" type="presParOf" srcId="{C5E2F211-F11B-49A1-AE76-B95573A6476E}" destId="{62991C0A-7572-410D-A85F-FF351AAEC457}" srcOrd="0" destOrd="0" presId="urn:microsoft.com/office/officeart/2005/8/layout/hierarchy4"/>
    <dgm:cxn modelId="{AAE07E59-D026-436A-8CF6-E846925D7710}" type="presParOf" srcId="{C5E2F211-F11B-49A1-AE76-B95573A6476E}" destId="{AEE50702-6FFE-439C-8F88-509CB2352B5C}" srcOrd="1" destOrd="0" presId="urn:microsoft.com/office/officeart/2005/8/layout/hierarchy4"/>
    <dgm:cxn modelId="{617B0EDD-738C-4610-B145-5ADEDDEB730A}" type="presParOf" srcId="{C5E2F211-F11B-49A1-AE76-B95573A6476E}" destId="{2C7D35C9-010F-48B5-A986-AE0E1AAD720A}" srcOrd="2" destOrd="0" presId="urn:microsoft.com/office/officeart/2005/8/layout/hierarchy4"/>
    <dgm:cxn modelId="{97D279AD-6363-477C-9F83-A1572A65D7B0}" type="presParOf" srcId="{2C7D35C9-010F-48B5-A986-AE0E1AAD720A}" destId="{E4198111-8213-4690-9F81-D9143449B00D}" srcOrd="0" destOrd="0" presId="urn:microsoft.com/office/officeart/2005/8/layout/hierarchy4"/>
    <dgm:cxn modelId="{384000B7-F30F-4545-86B2-34EEA5009B38}" type="presParOf" srcId="{E4198111-8213-4690-9F81-D9143449B00D}" destId="{75C2295E-15AE-45AE-AA62-D4A4D76D7DAE}" srcOrd="0" destOrd="0" presId="urn:microsoft.com/office/officeart/2005/8/layout/hierarchy4"/>
    <dgm:cxn modelId="{E821F445-21BC-4257-BB45-DA73B05AA243}" type="presParOf" srcId="{E4198111-8213-4690-9F81-D9143449B00D}" destId="{E833ADE9-FF62-42E1-9CB9-177B752206D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FBD67-BB61-4955-B42C-99EC101A9E3A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FD2F5B0-99A7-4E11-B270-0DC3B6DE1A11}">
      <dgm:prSet phldrT="[Text]" phldr="1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215DFD13-FB0F-4AD6-9F1C-E989A04D05D4}" type="parTrans" cxnId="{F23327D5-82F6-46FB-85BE-1BBDA3EC0DF0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458A8C32-5233-4F89-93B3-CA54E218E731}" type="sibTrans" cxnId="{F23327D5-82F6-46FB-85BE-1BBDA3EC0DF0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CB2F070D-8302-469A-8835-77DAB3EEBE32}">
      <dgm:prSet phldrT="[Text]" phldr="1" custT="1"/>
      <dgm:spPr>
        <a:solidFill>
          <a:schemeClr val="accent5"/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47564DB0-97EE-4DD1-BCFC-414787DE6327}" type="parTrans" cxnId="{4AD75240-EEAD-42AC-BAF3-149D003739F0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F9F77BF9-9345-4EC3-A9E2-616D8DAB069A}" type="sibTrans" cxnId="{4AD75240-EEAD-42AC-BAF3-149D003739F0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A4E76087-6FD3-4083-A847-E34885C8A282}">
      <dgm:prSet phldrT="[Text]" phldr="1" custT="1"/>
      <dgm:spPr>
        <a:solidFill>
          <a:schemeClr val="accent5"/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0F42905A-997A-4B2E-AC6E-1F520C143E32}" type="parTrans" cxnId="{6CB3A3F0-84FB-4513-AFEF-EF129B5CE813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581990F2-26CB-4E2C-A45C-7E9C0A05D1F5}" type="sibTrans" cxnId="{6CB3A3F0-84FB-4513-AFEF-EF129B5CE813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D3169CFA-FE94-4A66-AF4B-3E2D0F6FABB5}">
      <dgm:prSet phldrT="[Text]" phldr="1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9B788633-182A-4AEC-87A0-AAFDEC5552C1}" type="parTrans" cxnId="{67999766-18DA-473E-8632-F4087399643A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967A62B8-053E-4ACC-9F84-B1F9A089FB5D}" type="sibTrans" cxnId="{67999766-18DA-473E-8632-F4087399643A}">
      <dgm:prSet/>
      <dgm:spPr/>
      <dgm:t>
        <a:bodyPr/>
        <a:lstStyle/>
        <a:p>
          <a:endParaRPr lang="en-US" sz="1200">
            <a:solidFill>
              <a:schemeClr val="accent2">
                <a:lumMod val="50000"/>
              </a:schemeClr>
            </a:solidFill>
          </a:endParaRPr>
        </a:p>
      </dgm:t>
    </dgm:pt>
    <dgm:pt modelId="{AA3138D0-9628-4751-81A3-8581D306D6E2}" type="pres">
      <dgm:prSet presAssocID="{3ABFBD67-BB61-4955-B42C-99EC101A9E3A}" presName="matrix" presStyleCnt="0">
        <dgm:presLayoutVars>
          <dgm:chMax val="1"/>
          <dgm:dir/>
          <dgm:resizeHandles val="exact"/>
        </dgm:presLayoutVars>
      </dgm:prSet>
      <dgm:spPr/>
    </dgm:pt>
    <dgm:pt modelId="{0E705F36-A660-4006-B135-0CF56F308A2E}" type="pres">
      <dgm:prSet presAssocID="{3ABFBD67-BB61-4955-B42C-99EC101A9E3A}" presName="axisShape" presStyleLbl="bgShp" presStyleIdx="0" presStyleCnt="1"/>
      <dgm:spPr>
        <a:solidFill>
          <a:schemeClr val="accent3">
            <a:lumMod val="40000"/>
            <a:lumOff val="60000"/>
          </a:schemeClr>
        </a:solidFill>
      </dgm:spPr>
    </dgm:pt>
    <dgm:pt modelId="{814440E7-9CAE-4F81-A38A-5A5D6E02FEBF}" type="pres">
      <dgm:prSet presAssocID="{3ABFBD67-BB61-4955-B42C-99EC101A9E3A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6B6D8D5-46A5-4D48-81EC-2EEB8EA675A9}" type="pres">
      <dgm:prSet presAssocID="{3ABFBD67-BB61-4955-B42C-99EC101A9E3A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9A9A619-F955-4786-86F3-ECD5FBCB3622}" type="pres">
      <dgm:prSet presAssocID="{3ABFBD67-BB61-4955-B42C-99EC101A9E3A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E78A4B2-4225-4083-B50B-185BDE52B158}" type="pres">
      <dgm:prSet presAssocID="{3ABFBD67-BB61-4955-B42C-99EC101A9E3A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DFF7730-48FB-4F01-9B90-D3FF1B2A18A0}" type="presOf" srcId="{3ABFBD67-BB61-4955-B42C-99EC101A9E3A}" destId="{AA3138D0-9628-4751-81A3-8581D306D6E2}" srcOrd="0" destOrd="0" presId="urn:microsoft.com/office/officeart/2005/8/layout/matrix2"/>
    <dgm:cxn modelId="{4AD75240-EEAD-42AC-BAF3-149D003739F0}" srcId="{3ABFBD67-BB61-4955-B42C-99EC101A9E3A}" destId="{CB2F070D-8302-469A-8835-77DAB3EEBE32}" srcOrd="1" destOrd="0" parTransId="{47564DB0-97EE-4DD1-BCFC-414787DE6327}" sibTransId="{F9F77BF9-9345-4EC3-A9E2-616D8DAB069A}"/>
    <dgm:cxn modelId="{67999766-18DA-473E-8632-F4087399643A}" srcId="{3ABFBD67-BB61-4955-B42C-99EC101A9E3A}" destId="{D3169CFA-FE94-4A66-AF4B-3E2D0F6FABB5}" srcOrd="3" destOrd="0" parTransId="{9B788633-182A-4AEC-87A0-AAFDEC5552C1}" sibTransId="{967A62B8-053E-4ACC-9F84-B1F9A089FB5D}"/>
    <dgm:cxn modelId="{E7967E87-4BBA-4DF8-9F0B-FCC90D981666}" type="presOf" srcId="{A4E76087-6FD3-4083-A847-E34885C8A282}" destId="{29A9A619-F955-4786-86F3-ECD5FBCB3622}" srcOrd="0" destOrd="0" presId="urn:microsoft.com/office/officeart/2005/8/layout/matrix2"/>
    <dgm:cxn modelId="{CA19CDBB-1996-42C3-A3D9-5488175B00CB}" type="presOf" srcId="{CB2F070D-8302-469A-8835-77DAB3EEBE32}" destId="{D6B6D8D5-46A5-4D48-81EC-2EEB8EA675A9}" srcOrd="0" destOrd="0" presId="urn:microsoft.com/office/officeart/2005/8/layout/matrix2"/>
    <dgm:cxn modelId="{F23327D5-82F6-46FB-85BE-1BBDA3EC0DF0}" srcId="{3ABFBD67-BB61-4955-B42C-99EC101A9E3A}" destId="{CFD2F5B0-99A7-4E11-B270-0DC3B6DE1A11}" srcOrd="0" destOrd="0" parTransId="{215DFD13-FB0F-4AD6-9F1C-E989A04D05D4}" sibTransId="{458A8C32-5233-4F89-93B3-CA54E218E731}"/>
    <dgm:cxn modelId="{99D2DEE6-0B38-4E81-BF89-9867E6827949}" type="presOf" srcId="{D3169CFA-FE94-4A66-AF4B-3E2D0F6FABB5}" destId="{FE78A4B2-4225-4083-B50B-185BDE52B158}" srcOrd="0" destOrd="0" presId="urn:microsoft.com/office/officeart/2005/8/layout/matrix2"/>
    <dgm:cxn modelId="{710E4AEA-622D-4BD7-B405-27F315BC833D}" type="presOf" srcId="{CFD2F5B0-99A7-4E11-B270-0DC3B6DE1A11}" destId="{814440E7-9CAE-4F81-A38A-5A5D6E02FEBF}" srcOrd="0" destOrd="0" presId="urn:microsoft.com/office/officeart/2005/8/layout/matrix2"/>
    <dgm:cxn modelId="{6CB3A3F0-84FB-4513-AFEF-EF129B5CE813}" srcId="{3ABFBD67-BB61-4955-B42C-99EC101A9E3A}" destId="{A4E76087-6FD3-4083-A847-E34885C8A282}" srcOrd="2" destOrd="0" parTransId="{0F42905A-997A-4B2E-AC6E-1F520C143E32}" sibTransId="{581990F2-26CB-4E2C-A45C-7E9C0A05D1F5}"/>
    <dgm:cxn modelId="{6B147116-40F5-471A-A514-5C0D0E7E584C}" type="presParOf" srcId="{AA3138D0-9628-4751-81A3-8581D306D6E2}" destId="{0E705F36-A660-4006-B135-0CF56F308A2E}" srcOrd="0" destOrd="0" presId="urn:microsoft.com/office/officeart/2005/8/layout/matrix2"/>
    <dgm:cxn modelId="{93AF5FB2-0D3A-49D9-83C0-2F9112D29C76}" type="presParOf" srcId="{AA3138D0-9628-4751-81A3-8581D306D6E2}" destId="{814440E7-9CAE-4F81-A38A-5A5D6E02FEBF}" srcOrd="1" destOrd="0" presId="urn:microsoft.com/office/officeart/2005/8/layout/matrix2"/>
    <dgm:cxn modelId="{8DC025C9-FBEE-42A9-B400-5D14ED095C3F}" type="presParOf" srcId="{AA3138D0-9628-4751-81A3-8581D306D6E2}" destId="{D6B6D8D5-46A5-4D48-81EC-2EEB8EA675A9}" srcOrd="2" destOrd="0" presId="urn:microsoft.com/office/officeart/2005/8/layout/matrix2"/>
    <dgm:cxn modelId="{329ED9B4-4BC9-4F98-BC84-CC30D133A43F}" type="presParOf" srcId="{AA3138D0-9628-4751-81A3-8581D306D6E2}" destId="{29A9A619-F955-4786-86F3-ECD5FBCB3622}" srcOrd="3" destOrd="0" presId="urn:microsoft.com/office/officeart/2005/8/layout/matrix2"/>
    <dgm:cxn modelId="{FC2B7570-296C-47BC-A0CE-8333AF8FC068}" type="presParOf" srcId="{AA3138D0-9628-4751-81A3-8581D306D6E2}" destId="{FE78A4B2-4225-4083-B50B-185BDE52B15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861704-528E-43D5-9445-089AE399B998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36666DE7-F7F1-48F0-93A6-3ED1132A2B6D}">
      <dgm:prSet phldrT="[Text]" phldr="1" custT="1"/>
      <dgm:spPr>
        <a:solidFill>
          <a:schemeClr val="accent5"/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1868A7D9-CFC9-4422-8FED-7CF8CBF3AD75}" type="parTrans" cxnId="{0E26D074-00F1-4C3D-8182-5A61BE838BC9}">
      <dgm:prSet/>
      <dgm:spPr/>
      <dgm:t>
        <a:bodyPr/>
        <a:lstStyle/>
        <a:p>
          <a:endParaRPr lang="en-US"/>
        </a:p>
      </dgm:t>
    </dgm:pt>
    <dgm:pt modelId="{BB88AB0B-25D0-4E56-9A5B-EE2A82B9BBED}" type="sibTrans" cxnId="{0E26D074-00F1-4C3D-8182-5A61BE838BC9}">
      <dgm:prSet/>
      <dgm:spPr/>
      <dgm:t>
        <a:bodyPr/>
        <a:lstStyle/>
        <a:p>
          <a:endParaRPr lang="en-US"/>
        </a:p>
      </dgm:t>
    </dgm:pt>
    <dgm:pt modelId="{EA5E7C9D-E2DA-4400-81AB-650D25816DFC}">
      <dgm:prSet phldrT="[Text]" phldr="1" custT="1"/>
      <dgm:spPr>
        <a:solidFill>
          <a:schemeClr val="accent5"/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4B1694F3-CBD3-43EC-9765-89677FD45104}" type="parTrans" cxnId="{BEFCA131-66B8-4C15-B6C4-286A7C79AF77}">
      <dgm:prSet/>
      <dgm:spPr/>
      <dgm:t>
        <a:bodyPr/>
        <a:lstStyle/>
        <a:p>
          <a:endParaRPr lang="en-US"/>
        </a:p>
      </dgm:t>
    </dgm:pt>
    <dgm:pt modelId="{A0B6F901-A0A4-449E-A945-656DC09E8D07}" type="sibTrans" cxnId="{BEFCA131-66B8-4C15-B6C4-286A7C79AF77}">
      <dgm:prSet/>
      <dgm:spPr/>
      <dgm:t>
        <a:bodyPr/>
        <a:lstStyle/>
        <a:p>
          <a:endParaRPr lang="en-US"/>
        </a:p>
      </dgm:t>
    </dgm:pt>
    <dgm:pt modelId="{6529613A-D0C4-47EE-A43D-CE8D6DD0C926}">
      <dgm:prSet phldrT="[Text]" phldr="1" custT="1"/>
      <dgm:spPr>
        <a:solidFill>
          <a:schemeClr val="accent5"/>
        </a:solidFill>
      </dgm:spPr>
      <dgm:t>
        <a:bodyPr/>
        <a:lstStyle/>
        <a:p>
          <a:endParaRPr lang="en-US" sz="1200" dirty="0">
            <a:solidFill>
              <a:schemeClr val="accent2">
                <a:lumMod val="50000"/>
              </a:schemeClr>
            </a:solidFill>
          </a:endParaRPr>
        </a:p>
      </dgm:t>
    </dgm:pt>
    <dgm:pt modelId="{71A3F179-3DEA-49D2-9068-80CE216C7A24}" type="parTrans" cxnId="{87DE37F3-682D-49FB-A8A5-ECDA8832B51B}">
      <dgm:prSet/>
      <dgm:spPr/>
      <dgm:t>
        <a:bodyPr/>
        <a:lstStyle/>
        <a:p>
          <a:endParaRPr lang="en-US"/>
        </a:p>
      </dgm:t>
    </dgm:pt>
    <dgm:pt modelId="{CBB46746-09BE-4109-B346-63B33A095AE5}" type="sibTrans" cxnId="{87DE37F3-682D-49FB-A8A5-ECDA8832B51B}">
      <dgm:prSet/>
      <dgm:spPr/>
      <dgm:t>
        <a:bodyPr/>
        <a:lstStyle/>
        <a:p>
          <a:endParaRPr lang="en-US"/>
        </a:p>
      </dgm:t>
    </dgm:pt>
    <dgm:pt modelId="{145D5F0F-D338-46BD-B478-52240095EBCE}" type="pres">
      <dgm:prSet presAssocID="{57861704-528E-43D5-9445-089AE399B998}" presName="compositeShape" presStyleCnt="0">
        <dgm:presLayoutVars>
          <dgm:chMax val="7"/>
          <dgm:dir/>
          <dgm:resizeHandles val="exact"/>
        </dgm:presLayoutVars>
      </dgm:prSet>
      <dgm:spPr/>
    </dgm:pt>
    <dgm:pt modelId="{1B584A67-433C-4705-AE8D-DD2D0EE27653}" type="pres">
      <dgm:prSet presAssocID="{57861704-528E-43D5-9445-089AE399B998}" presName="wedge1" presStyleLbl="node1" presStyleIdx="0" presStyleCnt="3"/>
      <dgm:spPr/>
    </dgm:pt>
    <dgm:pt modelId="{7D006960-62E8-4423-8E40-12EE4EE1F126}" type="pres">
      <dgm:prSet presAssocID="{57861704-528E-43D5-9445-089AE399B998}" presName="dummy1a" presStyleCnt="0"/>
      <dgm:spPr/>
    </dgm:pt>
    <dgm:pt modelId="{47C5F1DC-E64A-497F-B3FD-360125F3CCD0}" type="pres">
      <dgm:prSet presAssocID="{57861704-528E-43D5-9445-089AE399B998}" presName="dummy1b" presStyleCnt="0"/>
      <dgm:spPr/>
    </dgm:pt>
    <dgm:pt modelId="{0A3039B7-F2C0-419B-A967-338056FFAFA1}" type="pres">
      <dgm:prSet presAssocID="{57861704-528E-43D5-9445-089AE399B99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AE46C86-67CB-4527-B538-A3CFDCB79F55}" type="pres">
      <dgm:prSet presAssocID="{57861704-528E-43D5-9445-089AE399B998}" presName="wedge2" presStyleLbl="node1" presStyleIdx="1" presStyleCnt="3"/>
      <dgm:spPr/>
    </dgm:pt>
    <dgm:pt modelId="{8AEED338-870B-4E40-83AD-31C5185200D4}" type="pres">
      <dgm:prSet presAssocID="{57861704-528E-43D5-9445-089AE399B998}" presName="dummy2a" presStyleCnt="0"/>
      <dgm:spPr/>
    </dgm:pt>
    <dgm:pt modelId="{78A71D6A-C060-41C6-B60C-91535D4492FF}" type="pres">
      <dgm:prSet presAssocID="{57861704-528E-43D5-9445-089AE399B998}" presName="dummy2b" presStyleCnt="0"/>
      <dgm:spPr/>
    </dgm:pt>
    <dgm:pt modelId="{EE61F100-F4D4-417A-9DEA-BADC815DED2A}" type="pres">
      <dgm:prSet presAssocID="{57861704-528E-43D5-9445-089AE399B99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41306E-64E6-4AA9-BDE6-7D93BFFEBD05}" type="pres">
      <dgm:prSet presAssocID="{57861704-528E-43D5-9445-089AE399B998}" presName="wedge3" presStyleLbl="node1" presStyleIdx="2" presStyleCnt="3"/>
      <dgm:spPr/>
    </dgm:pt>
    <dgm:pt modelId="{30313C6A-F5D0-4EA8-908F-94B12CBBEF69}" type="pres">
      <dgm:prSet presAssocID="{57861704-528E-43D5-9445-089AE399B998}" presName="dummy3a" presStyleCnt="0"/>
      <dgm:spPr/>
    </dgm:pt>
    <dgm:pt modelId="{72B90EE1-1B07-48CF-8BF7-C8267D13B556}" type="pres">
      <dgm:prSet presAssocID="{57861704-528E-43D5-9445-089AE399B998}" presName="dummy3b" presStyleCnt="0"/>
      <dgm:spPr/>
    </dgm:pt>
    <dgm:pt modelId="{1B30E2A5-B12D-4015-845E-A78EB12413C2}" type="pres">
      <dgm:prSet presAssocID="{57861704-528E-43D5-9445-089AE399B99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2E2B42A-96A5-4ED0-BD2C-27B93750A526}" type="pres">
      <dgm:prSet presAssocID="{BB88AB0B-25D0-4E56-9A5B-EE2A82B9BBED}" presName="arrowWedge1" presStyleLbl="fgSibTrans2D1" presStyleIdx="0" presStyleCnt="3"/>
      <dgm:spPr>
        <a:solidFill>
          <a:schemeClr val="accent3">
            <a:lumMod val="20000"/>
            <a:lumOff val="80000"/>
          </a:schemeClr>
        </a:solidFill>
      </dgm:spPr>
    </dgm:pt>
    <dgm:pt modelId="{94272A08-4308-4398-A540-274BE063DAA3}" type="pres">
      <dgm:prSet presAssocID="{A0B6F901-A0A4-449E-A945-656DC09E8D07}" presName="arrowWedge2" presStyleLbl="fgSibTrans2D1" presStyleIdx="1" presStyleCnt="3"/>
      <dgm:spPr>
        <a:solidFill>
          <a:schemeClr val="accent3">
            <a:lumMod val="20000"/>
            <a:lumOff val="80000"/>
          </a:schemeClr>
        </a:solidFill>
      </dgm:spPr>
    </dgm:pt>
    <dgm:pt modelId="{A7E3D32C-4655-4F35-A430-19CA03AC3414}" type="pres">
      <dgm:prSet presAssocID="{CBB46746-09BE-4109-B346-63B33A095AE5}" presName="arrowWedge3" presStyleLbl="fgSibTrans2D1" presStyleIdx="2" presStyleCnt="3"/>
      <dgm:spPr>
        <a:solidFill>
          <a:schemeClr val="accent3">
            <a:lumMod val="20000"/>
            <a:lumOff val="80000"/>
          </a:schemeClr>
        </a:solidFill>
      </dgm:spPr>
    </dgm:pt>
  </dgm:ptLst>
  <dgm:cxnLst>
    <dgm:cxn modelId="{FFA6F708-290F-4216-B831-52BCBF2D322F}" type="presOf" srcId="{57861704-528E-43D5-9445-089AE399B998}" destId="{145D5F0F-D338-46BD-B478-52240095EBCE}" srcOrd="0" destOrd="0" presId="urn:microsoft.com/office/officeart/2005/8/layout/cycle8"/>
    <dgm:cxn modelId="{9ED57116-45DC-4AC7-97E5-2432DB98CD6F}" type="presOf" srcId="{6529613A-D0C4-47EE-A43D-CE8D6DD0C926}" destId="{A941306E-64E6-4AA9-BDE6-7D93BFFEBD05}" srcOrd="0" destOrd="0" presId="urn:microsoft.com/office/officeart/2005/8/layout/cycle8"/>
    <dgm:cxn modelId="{BEFCA131-66B8-4C15-B6C4-286A7C79AF77}" srcId="{57861704-528E-43D5-9445-089AE399B998}" destId="{EA5E7C9D-E2DA-4400-81AB-650D25816DFC}" srcOrd="1" destOrd="0" parTransId="{4B1694F3-CBD3-43EC-9765-89677FD45104}" sibTransId="{A0B6F901-A0A4-449E-A945-656DC09E8D07}"/>
    <dgm:cxn modelId="{17F79F3A-9E33-4974-876B-9A8824369EF1}" type="presOf" srcId="{6529613A-D0C4-47EE-A43D-CE8D6DD0C926}" destId="{1B30E2A5-B12D-4015-845E-A78EB12413C2}" srcOrd="1" destOrd="0" presId="urn:microsoft.com/office/officeart/2005/8/layout/cycle8"/>
    <dgm:cxn modelId="{B2EDF742-384B-462F-A996-691353DA5DCD}" type="presOf" srcId="{36666DE7-F7F1-48F0-93A6-3ED1132A2B6D}" destId="{0A3039B7-F2C0-419B-A967-338056FFAFA1}" srcOrd="1" destOrd="0" presId="urn:microsoft.com/office/officeart/2005/8/layout/cycle8"/>
    <dgm:cxn modelId="{0E26D074-00F1-4C3D-8182-5A61BE838BC9}" srcId="{57861704-528E-43D5-9445-089AE399B998}" destId="{36666DE7-F7F1-48F0-93A6-3ED1132A2B6D}" srcOrd="0" destOrd="0" parTransId="{1868A7D9-CFC9-4422-8FED-7CF8CBF3AD75}" sibTransId="{BB88AB0B-25D0-4E56-9A5B-EE2A82B9BBED}"/>
    <dgm:cxn modelId="{0EF8239A-EB0D-4FAE-A305-903028A0A86E}" type="presOf" srcId="{EA5E7C9D-E2DA-4400-81AB-650D25816DFC}" destId="{4AE46C86-67CB-4527-B538-A3CFDCB79F55}" srcOrd="0" destOrd="0" presId="urn:microsoft.com/office/officeart/2005/8/layout/cycle8"/>
    <dgm:cxn modelId="{250DFBA9-8F2F-4246-BD92-537622C09206}" type="presOf" srcId="{36666DE7-F7F1-48F0-93A6-3ED1132A2B6D}" destId="{1B584A67-433C-4705-AE8D-DD2D0EE27653}" srcOrd="0" destOrd="0" presId="urn:microsoft.com/office/officeart/2005/8/layout/cycle8"/>
    <dgm:cxn modelId="{B7F5E1C0-33F5-4B05-9F60-8A0CDD00566A}" type="presOf" srcId="{EA5E7C9D-E2DA-4400-81AB-650D25816DFC}" destId="{EE61F100-F4D4-417A-9DEA-BADC815DED2A}" srcOrd="1" destOrd="0" presId="urn:microsoft.com/office/officeart/2005/8/layout/cycle8"/>
    <dgm:cxn modelId="{87DE37F3-682D-49FB-A8A5-ECDA8832B51B}" srcId="{57861704-528E-43D5-9445-089AE399B998}" destId="{6529613A-D0C4-47EE-A43D-CE8D6DD0C926}" srcOrd="2" destOrd="0" parTransId="{71A3F179-3DEA-49D2-9068-80CE216C7A24}" sibTransId="{CBB46746-09BE-4109-B346-63B33A095AE5}"/>
    <dgm:cxn modelId="{AA876177-0A1F-44DB-BFE8-4122BC472380}" type="presParOf" srcId="{145D5F0F-D338-46BD-B478-52240095EBCE}" destId="{1B584A67-433C-4705-AE8D-DD2D0EE27653}" srcOrd="0" destOrd="0" presId="urn:microsoft.com/office/officeart/2005/8/layout/cycle8"/>
    <dgm:cxn modelId="{876AA6BA-5D8C-49A4-9CF4-E1B65D23D2A4}" type="presParOf" srcId="{145D5F0F-D338-46BD-B478-52240095EBCE}" destId="{7D006960-62E8-4423-8E40-12EE4EE1F126}" srcOrd="1" destOrd="0" presId="urn:microsoft.com/office/officeart/2005/8/layout/cycle8"/>
    <dgm:cxn modelId="{BFB6EF79-ABBA-4052-8B39-1C417A4FAE3A}" type="presParOf" srcId="{145D5F0F-D338-46BD-B478-52240095EBCE}" destId="{47C5F1DC-E64A-497F-B3FD-360125F3CCD0}" srcOrd="2" destOrd="0" presId="urn:microsoft.com/office/officeart/2005/8/layout/cycle8"/>
    <dgm:cxn modelId="{B64F8208-8956-4996-A199-1C1CBAC710DE}" type="presParOf" srcId="{145D5F0F-D338-46BD-B478-52240095EBCE}" destId="{0A3039B7-F2C0-419B-A967-338056FFAFA1}" srcOrd="3" destOrd="0" presId="urn:microsoft.com/office/officeart/2005/8/layout/cycle8"/>
    <dgm:cxn modelId="{826846F8-D9D0-4B94-86DB-ACBF49CA7989}" type="presParOf" srcId="{145D5F0F-D338-46BD-B478-52240095EBCE}" destId="{4AE46C86-67CB-4527-B538-A3CFDCB79F55}" srcOrd="4" destOrd="0" presId="urn:microsoft.com/office/officeart/2005/8/layout/cycle8"/>
    <dgm:cxn modelId="{B54CA3E3-8A80-4465-AB4A-EF8E74080A4F}" type="presParOf" srcId="{145D5F0F-D338-46BD-B478-52240095EBCE}" destId="{8AEED338-870B-4E40-83AD-31C5185200D4}" srcOrd="5" destOrd="0" presId="urn:microsoft.com/office/officeart/2005/8/layout/cycle8"/>
    <dgm:cxn modelId="{EDF35C4A-BD75-4AE6-B357-D12DC3353DFE}" type="presParOf" srcId="{145D5F0F-D338-46BD-B478-52240095EBCE}" destId="{78A71D6A-C060-41C6-B60C-91535D4492FF}" srcOrd="6" destOrd="0" presId="urn:microsoft.com/office/officeart/2005/8/layout/cycle8"/>
    <dgm:cxn modelId="{4CD141CC-B0BD-4F16-ADA0-625B3E1237AE}" type="presParOf" srcId="{145D5F0F-D338-46BD-B478-52240095EBCE}" destId="{EE61F100-F4D4-417A-9DEA-BADC815DED2A}" srcOrd="7" destOrd="0" presId="urn:microsoft.com/office/officeart/2005/8/layout/cycle8"/>
    <dgm:cxn modelId="{901192D7-658F-4397-B742-8C5B4025297C}" type="presParOf" srcId="{145D5F0F-D338-46BD-B478-52240095EBCE}" destId="{A941306E-64E6-4AA9-BDE6-7D93BFFEBD05}" srcOrd="8" destOrd="0" presId="urn:microsoft.com/office/officeart/2005/8/layout/cycle8"/>
    <dgm:cxn modelId="{322F1F8B-AFAA-4A0E-9D99-D058FECC1EE6}" type="presParOf" srcId="{145D5F0F-D338-46BD-B478-52240095EBCE}" destId="{30313C6A-F5D0-4EA8-908F-94B12CBBEF69}" srcOrd="9" destOrd="0" presId="urn:microsoft.com/office/officeart/2005/8/layout/cycle8"/>
    <dgm:cxn modelId="{925E68FD-F95D-40C7-AA4E-58EE7CE9AC50}" type="presParOf" srcId="{145D5F0F-D338-46BD-B478-52240095EBCE}" destId="{72B90EE1-1B07-48CF-8BF7-C8267D13B556}" srcOrd="10" destOrd="0" presId="urn:microsoft.com/office/officeart/2005/8/layout/cycle8"/>
    <dgm:cxn modelId="{F4F77B55-B918-49AC-800D-7C4661C96110}" type="presParOf" srcId="{145D5F0F-D338-46BD-B478-52240095EBCE}" destId="{1B30E2A5-B12D-4015-845E-A78EB12413C2}" srcOrd="11" destOrd="0" presId="urn:microsoft.com/office/officeart/2005/8/layout/cycle8"/>
    <dgm:cxn modelId="{89E146DA-2A6F-4AE2-A7C7-84656900B4BE}" type="presParOf" srcId="{145D5F0F-D338-46BD-B478-52240095EBCE}" destId="{F2E2B42A-96A5-4ED0-BD2C-27B93750A526}" srcOrd="12" destOrd="0" presId="urn:microsoft.com/office/officeart/2005/8/layout/cycle8"/>
    <dgm:cxn modelId="{CB979417-E7D3-4C43-8D5F-CEAEE9B21F42}" type="presParOf" srcId="{145D5F0F-D338-46BD-B478-52240095EBCE}" destId="{94272A08-4308-4398-A540-274BE063DAA3}" srcOrd="13" destOrd="0" presId="urn:microsoft.com/office/officeart/2005/8/layout/cycle8"/>
    <dgm:cxn modelId="{3F3DD272-70F5-47FE-8976-D054FB48CA1E}" type="presParOf" srcId="{145D5F0F-D338-46BD-B478-52240095EBCE}" destId="{A7E3D32C-4655-4F35-A430-19CA03AC341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C4E07-9407-4AF3-A2DA-0EB38700FBF8}">
      <dsp:nvSpPr>
        <dsp:cNvPr id="0" name=""/>
        <dsp:cNvSpPr/>
      </dsp:nvSpPr>
      <dsp:spPr>
        <a:xfrm>
          <a:off x="0" y="1935355"/>
          <a:ext cx="3551069" cy="6352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0" y="1935355"/>
        <a:ext cx="3551069" cy="343022"/>
      </dsp:txXfrm>
    </dsp:sp>
    <dsp:sp modelId="{3E877BD3-82EA-49ED-92F8-989B29A0C5A2}">
      <dsp:nvSpPr>
        <dsp:cNvPr id="0" name=""/>
        <dsp:cNvSpPr/>
      </dsp:nvSpPr>
      <dsp:spPr>
        <a:xfrm>
          <a:off x="0" y="2278832"/>
          <a:ext cx="1775534" cy="29220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ysClr val="windowText" lastClr="000000"/>
            </a:solidFill>
          </a:endParaRPr>
        </a:p>
      </dsp:txBody>
      <dsp:txXfrm>
        <a:off x="0" y="2278832"/>
        <a:ext cx="1775534" cy="292204"/>
      </dsp:txXfrm>
    </dsp:sp>
    <dsp:sp modelId="{F27C8210-BDE1-4BAD-80A0-ADF981E76725}">
      <dsp:nvSpPr>
        <dsp:cNvPr id="0" name=""/>
        <dsp:cNvSpPr/>
      </dsp:nvSpPr>
      <dsp:spPr>
        <a:xfrm>
          <a:off x="1775534" y="2278832"/>
          <a:ext cx="1775534" cy="292204"/>
        </a:xfrm>
        <a:prstGeom prst="rect">
          <a:avLst/>
        </a:prstGeom>
        <a:solidFill>
          <a:schemeClr val="accent5">
            <a:tint val="40000"/>
            <a:alpha val="90000"/>
            <a:hueOff val="-558502"/>
            <a:satOff val="4321"/>
            <a:lumOff val="-51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ysClr val="windowText" lastClr="000000"/>
            </a:solidFill>
          </a:endParaRPr>
        </a:p>
      </dsp:txBody>
      <dsp:txXfrm>
        <a:off x="1775534" y="2278832"/>
        <a:ext cx="1775534" cy="292204"/>
      </dsp:txXfrm>
    </dsp:sp>
    <dsp:sp modelId="{9590CB20-858D-4449-959B-14A163DF1AA2}">
      <dsp:nvSpPr>
        <dsp:cNvPr id="0" name=""/>
        <dsp:cNvSpPr/>
      </dsp:nvSpPr>
      <dsp:spPr>
        <a:xfrm rot="10800000">
          <a:off x="0" y="967905"/>
          <a:ext cx="3551069" cy="976978"/>
        </a:xfrm>
        <a:prstGeom prst="upArrowCallout">
          <a:avLst/>
        </a:prstGeom>
        <a:solidFill>
          <a:schemeClr val="accent5">
            <a:hueOff val="-1534419"/>
            <a:satOff val="12905"/>
            <a:lumOff val="-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2">
                <a:lumMod val="50000"/>
              </a:schemeClr>
            </a:solidFill>
          </a:endParaRPr>
        </a:p>
      </dsp:txBody>
      <dsp:txXfrm rot="-10800000">
        <a:off x="0" y="967905"/>
        <a:ext cx="3551069" cy="342919"/>
      </dsp:txXfrm>
    </dsp:sp>
    <dsp:sp modelId="{01D69D71-49D5-4A3F-A43D-045EDAF03662}">
      <dsp:nvSpPr>
        <dsp:cNvPr id="0" name=""/>
        <dsp:cNvSpPr/>
      </dsp:nvSpPr>
      <dsp:spPr>
        <a:xfrm>
          <a:off x="0" y="1310824"/>
          <a:ext cx="1775534" cy="292116"/>
        </a:xfrm>
        <a:prstGeom prst="rect">
          <a:avLst/>
        </a:prstGeom>
        <a:solidFill>
          <a:schemeClr val="accent5">
            <a:tint val="40000"/>
            <a:alpha val="90000"/>
            <a:hueOff val="-1117005"/>
            <a:satOff val="8642"/>
            <a:lumOff val="-103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ysClr val="windowText" lastClr="000000"/>
            </a:solidFill>
          </a:endParaRPr>
        </a:p>
      </dsp:txBody>
      <dsp:txXfrm>
        <a:off x="0" y="1310824"/>
        <a:ext cx="1775534" cy="292116"/>
      </dsp:txXfrm>
    </dsp:sp>
    <dsp:sp modelId="{F36AD022-498D-408E-856B-86565184ED43}">
      <dsp:nvSpPr>
        <dsp:cNvPr id="0" name=""/>
        <dsp:cNvSpPr/>
      </dsp:nvSpPr>
      <dsp:spPr>
        <a:xfrm>
          <a:off x="1775534" y="1310824"/>
          <a:ext cx="1775534" cy="292116"/>
        </a:xfrm>
        <a:prstGeom prst="rect">
          <a:avLst/>
        </a:prstGeom>
        <a:solidFill>
          <a:schemeClr val="accent5">
            <a:tint val="40000"/>
            <a:alpha val="90000"/>
            <a:hueOff val="-1675507"/>
            <a:satOff val="12963"/>
            <a:lumOff val="-155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ysClr val="windowText" lastClr="000000"/>
            </a:solidFill>
          </a:endParaRPr>
        </a:p>
      </dsp:txBody>
      <dsp:txXfrm>
        <a:off x="1775534" y="1310824"/>
        <a:ext cx="1775534" cy="292116"/>
      </dsp:txXfrm>
    </dsp:sp>
    <dsp:sp modelId="{DA8C369F-FE9B-4CE7-B0BC-AEA8C7F469E9}">
      <dsp:nvSpPr>
        <dsp:cNvPr id="0" name=""/>
        <dsp:cNvSpPr/>
      </dsp:nvSpPr>
      <dsp:spPr>
        <a:xfrm rot="10800000">
          <a:off x="0" y="454"/>
          <a:ext cx="3551069" cy="976978"/>
        </a:xfrm>
        <a:prstGeom prst="upArrowCallout">
          <a:avLst/>
        </a:prstGeom>
        <a:solidFill>
          <a:schemeClr val="accent5">
            <a:hueOff val="-3068838"/>
            <a:satOff val="25810"/>
            <a:lumOff val="-10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accent2">
                <a:lumMod val="50000"/>
              </a:schemeClr>
            </a:solidFill>
          </a:endParaRPr>
        </a:p>
      </dsp:txBody>
      <dsp:txXfrm rot="-10800000">
        <a:off x="0" y="454"/>
        <a:ext cx="3551069" cy="342919"/>
      </dsp:txXfrm>
    </dsp:sp>
    <dsp:sp modelId="{A03DF22D-2743-401E-AFA1-47898892DBB0}">
      <dsp:nvSpPr>
        <dsp:cNvPr id="0" name=""/>
        <dsp:cNvSpPr/>
      </dsp:nvSpPr>
      <dsp:spPr>
        <a:xfrm>
          <a:off x="0" y="343374"/>
          <a:ext cx="1775534" cy="292116"/>
        </a:xfrm>
        <a:prstGeom prst="rect">
          <a:avLst/>
        </a:prstGeom>
        <a:solidFill>
          <a:schemeClr val="accent5">
            <a:tint val="40000"/>
            <a:alpha val="90000"/>
            <a:hueOff val="-2234009"/>
            <a:satOff val="17284"/>
            <a:lumOff val="-207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ysClr val="windowText" lastClr="000000"/>
            </a:solidFill>
          </a:endParaRPr>
        </a:p>
      </dsp:txBody>
      <dsp:txXfrm>
        <a:off x="0" y="343374"/>
        <a:ext cx="1775534" cy="292116"/>
      </dsp:txXfrm>
    </dsp:sp>
    <dsp:sp modelId="{C27E908C-2FA1-4269-BC00-E9023F3AFC14}">
      <dsp:nvSpPr>
        <dsp:cNvPr id="0" name=""/>
        <dsp:cNvSpPr/>
      </dsp:nvSpPr>
      <dsp:spPr>
        <a:xfrm>
          <a:off x="1775534" y="343374"/>
          <a:ext cx="1775534" cy="292116"/>
        </a:xfrm>
        <a:prstGeom prst="rect">
          <a:avLst/>
        </a:prstGeom>
        <a:solidFill>
          <a:schemeClr val="accent5">
            <a:tint val="40000"/>
            <a:alpha val="90000"/>
            <a:hueOff val="-2792511"/>
            <a:satOff val="21605"/>
            <a:lumOff val="-259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ysClr val="windowText" lastClr="000000"/>
            </a:solidFill>
          </a:endParaRPr>
        </a:p>
      </dsp:txBody>
      <dsp:txXfrm>
        <a:off x="1775534" y="343374"/>
        <a:ext cx="1775534" cy="2921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DDBE9-90C9-48AA-834E-1B6549663DB1}">
      <dsp:nvSpPr>
        <dsp:cNvPr id="0" name=""/>
        <dsp:cNvSpPr/>
      </dsp:nvSpPr>
      <dsp:spPr>
        <a:xfrm>
          <a:off x="5541266" y="970957"/>
          <a:ext cx="485451" cy="168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51"/>
              </a:lnTo>
              <a:lnTo>
                <a:pt x="485451" y="84251"/>
              </a:lnTo>
              <a:lnTo>
                <a:pt x="485451" y="16850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EDD41C-84B6-4F21-BD77-7503A42BE597}">
      <dsp:nvSpPr>
        <dsp:cNvPr id="0" name=""/>
        <dsp:cNvSpPr/>
      </dsp:nvSpPr>
      <dsp:spPr>
        <a:xfrm>
          <a:off x="4734855" y="1540660"/>
          <a:ext cx="120359" cy="369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103"/>
              </a:lnTo>
              <a:lnTo>
                <a:pt x="120359" y="3691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6F407-231E-424E-8C85-FF4622337C07}">
      <dsp:nvSpPr>
        <dsp:cNvPr id="0" name=""/>
        <dsp:cNvSpPr/>
      </dsp:nvSpPr>
      <dsp:spPr>
        <a:xfrm>
          <a:off x="5055814" y="970957"/>
          <a:ext cx="485451" cy="168503"/>
        </a:xfrm>
        <a:custGeom>
          <a:avLst/>
          <a:gdLst/>
          <a:ahLst/>
          <a:cxnLst/>
          <a:rect l="0" t="0" r="0" b="0"/>
          <a:pathLst>
            <a:path>
              <a:moveTo>
                <a:pt x="485451" y="0"/>
              </a:moveTo>
              <a:lnTo>
                <a:pt x="485451" y="84251"/>
              </a:lnTo>
              <a:lnTo>
                <a:pt x="0" y="84251"/>
              </a:lnTo>
              <a:lnTo>
                <a:pt x="0" y="16850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E442F-BF43-4631-8996-556058F022A6}">
      <dsp:nvSpPr>
        <dsp:cNvPr id="0" name=""/>
        <dsp:cNvSpPr/>
      </dsp:nvSpPr>
      <dsp:spPr>
        <a:xfrm>
          <a:off x="4185211" y="401253"/>
          <a:ext cx="1356055" cy="168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51"/>
              </a:lnTo>
              <a:lnTo>
                <a:pt x="1356055" y="84251"/>
              </a:lnTo>
              <a:lnTo>
                <a:pt x="1356055" y="1685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87D22-4998-4F01-9486-0EDC33303A45}">
      <dsp:nvSpPr>
        <dsp:cNvPr id="0" name=""/>
        <dsp:cNvSpPr/>
      </dsp:nvSpPr>
      <dsp:spPr>
        <a:xfrm>
          <a:off x="3800059" y="1540660"/>
          <a:ext cx="485451" cy="168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51"/>
              </a:lnTo>
              <a:lnTo>
                <a:pt x="485451" y="84251"/>
              </a:lnTo>
              <a:lnTo>
                <a:pt x="485451" y="1685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BCECA-6A17-4BB2-AB5D-13F50E812E51}">
      <dsp:nvSpPr>
        <dsp:cNvPr id="0" name=""/>
        <dsp:cNvSpPr/>
      </dsp:nvSpPr>
      <dsp:spPr>
        <a:xfrm>
          <a:off x="2993647" y="2110364"/>
          <a:ext cx="120359" cy="369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103"/>
              </a:lnTo>
              <a:lnTo>
                <a:pt x="120359" y="3691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3701B-D286-45FA-8F30-5B9765077088}">
      <dsp:nvSpPr>
        <dsp:cNvPr id="0" name=""/>
        <dsp:cNvSpPr/>
      </dsp:nvSpPr>
      <dsp:spPr>
        <a:xfrm>
          <a:off x="3314607" y="1540660"/>
          <a:ext cx="485451" cy="168503"/>
        </a:xfrm>
        <a:custGeom>
          <a:avLst/>
          <a:gdLst/>
          <a:ahLst/>
          <a:cxnLst/>
          <a:rect l="0" t="0" r="0" b="0"/>
          <a:pathLst>
            <a:path>
              <a:moveTo>
                <a:pt x="485451" y="0"/>
              </a:moveTo>
              <a:lnTo>
                <a:pt x="485451" y="84251"/>
              </a:lnTo>
              <a:lnTo>
                <a:pt x="0" y="84251"/>
              </a:lnTo>
              <a:lnTo>
                <a:pt x="0" y="1685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6FFFC-35E9-4085-A433-8EEFE7BE028E}">
      <dsp:nvSpPr>
        <dsp:cNvPr id="0" name=""/>
        <dsp:cNvSpPr/>
      </dsp:nvSpPr>
      <dsp:spPr>
        <a:xfrm>
          <a:off x="2829155" y="970957"/>
          <a:ext cx="569703" cy="369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103"/>
              </a:lnTo>
              <a:lnTo>
                <a:pt x="569703" y="36910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572B4-25DB-4904-8B69-7A42DA68BB37}">
      <dsp:nvSpPr>
        <dsp:cNvPr id="0" name=""/>
        <dsp:cNvSpPr/>
      </dsp:nvSpPr>
      <dsp:spPr>
        <a:xfrm>
          <a:off x="1372800" y="1540660"/>
          <a:ext cx="970903" cy="168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251"/>
              </a:lnTo>
              <a:lnTo>
                <a:pt x="970903" y="84251"/>
              </a:lnTo>
              <a:lnTo>
                <a:pt x="970903" y="1685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97B93B-B973-43ED-BEB7-61B4612BFB98}">
      <dsp:nvSpPr>
        <dsp:cNvPr id="0" name=""/>
        <dsp:cNvSpPr/>
      </dsp:nvSpPr>
      <dsp:spPr>
        <a:xfrm>
          <a:off x="1327080" y="1540660"/>
          <a:ext cx="91440" cy="1685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85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E09E3-FD16-49BB-959B-263B38EE94D7}">
      <dsp:nvSpPr>
        <dsp:cNvPr id="0" name=""/>
        <dsp:cNvSpPr/>
      </dsp:nvSpPr>
      <dsp:spPr>
        <a:xfrm>
          <a:off x="80936" y="2110364"/>
          <a:ext cx="120359" cy="3691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103"/>
              </a:lnTo>
              <a:lnTo>
                <a:pt x="120359" y="3691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418BBC-2E25-475C-967F-4BB9B619D045}">
      <dsp:nvSpPr>
        <dsp:cNvPr id="0" name=""/>
        <dsp:cNvSpPr/>
      </dsp:nvSpPr>
      <dsp:spPr>
        <a:xfrm>
          <a:off x="401896" y="1540660"/>
          <a:ext cx="970903" cy="168503"/>
        </a:xfrm>
        <a:custGeom>
          <a:avLst/>
          <a:gdLst/>
          <a:ahLst/>
          <a:cxnLst/>
          <a:rect l="0" t="0" r="0" b="0"/>
          <a:pathLst>
            <a:path>
              <a:moveTo>
                <a:pt x="970903" y="0"/>
              </a:moveTo>
              <a:lnTo>
                <a:pt x="970903" y="84251"/>
              </a:lnTo>
              <a:lnTo>
                <a:pt x="0" y="84251"/>
              </a:lnTo>
              <a:lnTo>
                <a:pt x="0" y="16850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6857B-EC7F-46A6-BB84-95DDD36F2EC9}">
      <dsp:nvSpPr>
        <dsp:cNvPr id="0" name=""/>
        <dsp:cNvSpPr/>
      </dsp:nvSpPr>
      <dsp:spPr>
        <a:xfrm>
          <a:off x="1773999" y="970957"/>
          <a:ext cx="1055155" cy="369103"/>
        </a:xfrm>
        <a:custGeom>
          <a:avLst/>
          <a:gdLst/>
          <a:ahLst/>
          <a:cxnLst/>
          <a:rect l="0" t="0" r="0" b="0"/>
          <a:pathLst>
            <a:path>
              <a:moveTo>
                <a:pt x="1055155" y="0"/>
              </a:moveTo>
              <a:lnTo>
                <a:pt x="1055155" y="369103"/>
              </a:lnTo>
              <a:lnTo>
                <a:pt x="0" y="36910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05E88-123C-4F98-83F0-05159D3B76C3}">
      <dsp:nvSpPr>
        <dsp:cNvPr id="0" name=""/>
        <dsp:cNvSpPr/>
      </dsp:nvSpPr>
      <dsp:spPr>
        <a:xfrm>
          <a:off x="2829155" y="401253"/>
          <a:ext cx="1356055" cy="168503"/>
        </a:xfrm>
        <a:custGeom>
          <a:avLst/>
          <a:gdLst/>
          <a:ahLst/>
          <a:cxnLst/>
          <a:rect l="0" t="0" r="0" b="0"/>
          <a:pathLst>
            <a:path>
              <a:moveTo>
                <a:pt x="1356055" y="0"/>
              </a:moveTo>
              <a:lnTo>
                <a:pt x="1356055" y="84251"/>
              </a:lnTo>
              <a:lnTo>
                <a:pt x="0" y="84251"/>
              </a:lnTo>
              <a:lnTo>
                <a:pt x="0" y="16850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B9381-01CF-4865-A820-61BED14AD6E1}">
      <dsp:nvSpPr>
        <dsp:cNvPr id="0" name=""/>
        <dsp:cNvSpPr/>
      </dsp:nvSpPr>
      <dsp:spPr>
        <a:xfrm>
          <a:off x="3784011" y="53"/>
          <a:ext cx="802399" cy="40119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3784011" y="53"/>
        <a:ext cx="802399" cy="401199"/>
      </dsp:txXfrm>
    </dsp:sp>
    <dsp:sp modelId="{8CEE1BD1-D259-4B4E-A913-189C1C5F687C}">
      <dsp:nvSpPr>
        <dsp:cNvPr id="0" name=""/>
        <dsp:cNvSpPr/>
      </dsp:nvSpPr>
      <dsp:spPr>
        <a:xfrm>
          <a:off x="2427955" y="569757"/>
          <a:ext cx="802399" cy="4011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427955" y="569757"/>
        <a:ext cx="802399" cy="401199"/>
      </dsp:txXfrm>
    </dsp:sp>
    <dsp:sp modelId="{E1B655B1-B75F-430D-A335-F27F27444315}">
      <dsp:nvSpPr>
        <dsp:cNvPr id="0" name=""/>
        <dsp:cNvSpPr/>
      </dsp:nvSpPr>
      <dsp:spPr>
        <a:xfrm>
          <a:off x="971600" y="1139461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971600" y="1139461"/>
        <a:ext cx="802399" cy="401199"/>
      </dsp:txXfrm>
    </dsp:sp>
    <dsp:sp modelId="{E65545A0-0137-4C8A-83F1-87E29B81300C}">
      <dsp:nvSpPr>
        <dsp:cNvPr id="0" name=""/>
        <dsp:cNvSpPr/>
      </dsp:nvSpPr>
      <dsp:spPr>
        <a:xfrm>
          <a:off x="696" y="1709164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696" y="1709164"/>
        <a:ext cx="802399" cy="401199"/>
      </dsp:txXfrm>
    </dsp:sp>
    <dsp:sp modelId="{3DDD8703-2702-4C4A-B533-81553A365B12}">
      <dsp:nvSpPr>
        <dsp:cNvPr id="0" name=""/>
        <dsp:cNvSpPr/>
      </dsp:nvSpPr>
      <dsp:spPr>
        <a:xfrm>
          <a:off x="201296" y="2278868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201296" y="2278868"/>
        <a:ext cx="802399" cy="401199"/>
      </dsp:txXfrm>
    </dsp:sp>
    <dsp:sp modelId="{1F8945E5-9AF2-4F3A-A1F3-7930D1897A21}">
      <dsp:nvSpPr>
        <dsp:cNvPr id="0" name=""/>
        <dsp:cNvSpPr/>
      </dsp:nvSpPr>
      <dsp:spPr>
        <a:xfrm>
          <a:off x="971600" y="1709164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971600" y="1709164"/>
        <a:ext cx="802399" cy="401199"/>
      </dsp:txXfrm>
    </dsp:sp>
    <dsp:sp modelId="{5E82DA1D-A121-4CDA-A168-A9AE6E990363}">
      <dsp:nvSpPr>
        <dsp:cNvPr id="0" name=""/>
        <dsp:cNvSpPr/>
      </dsp:nvSpPr>
      <dsp:spPr>
        <a:xfrm>
          <a:off x="1942503" y="1709164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1942503" y="1709164"/>
        <a:ext cx="802399" cy="401199"/>
      </dsp:txXfrm>
    </dsp:sp>
    <dsp:sp modelId="{DF687438-3C2D-435B-813C-E1FAD1235B40}">
      <dsp:nvSpPr>
        <dsp:cNvPr id="0" name=""/>
        <dsp:cNvSpPr/>
      </dsp:nvSpPr>
      <dsp:spPr>
        <a:xfrm>
          <a:off x="3398859" y="1139461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3398859" y="1139461"/>
        <a:ext cx="802399" cy="401199"/>
      </dsp:txXfrm>
    </dsp:sp>
    <dsp:sp modelId="{4191E2A7-952F-439C-B270-A9EAE0C78361}">
      <dsp:nvSpPr>
        <dsp:cNvPr id="0" name=""/>
        <dsp:cNvSpPr/>
      </dsp:nvSpPr>
      <dsp:spPr>
        <a:xfrm>
          <a:off x="2913407" y="1709164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2913407" y="1709164"/>
        <a:ext cx="802399" cy="401199"/>
      </dsp:txXfrm>
    </dsp:sp>
    <dsp:sp modelId="{0C18B7AA-2535-44E2-BD15-ECC3CC120038}">
      <dsp:nvSpPr>
        <dsp:cNvPr id="0" name=""/>
        <dsp:cNvSpPr/>
      </dsp:nvSpPr>
      <dsp:spPr>
        <a:xfrm>
          <a:off x="3114007" y="2278868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3114007" y="2278868"/>
        <a:ext cx="802399" cy="401199"/>
      </dsp:txXfrm>
    </dsp:sp>
    <dsp:sp modelId="{7CF478B7-2F5D-4CFE-B892-DA0BF9309E96}">
      <dsp:nvSpPr>
        <dsp:cNvPr id="0" name=""/>
        <dsp:cNvSpPr/>
      </dsp:nvSpPr>
      <dsp:spPr>
        <a:xfrm>
          <a:off x="3884311" y="1709164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3884311" y="1709164"/>
        <a:ext cx="802399" cy="401199"/>
      </dsp:txXfrm>
    </dsp:sp>
    <dsp:sp modelId="{3E438519-C710-4D60-92FB-8AA127A92CCD}">
      <dsp:nvSpPr>
        <dsp:cNvPr id="0" name=""/>
        <dsp:cNvSpPr/>
      </dsp:nvSpPr>
      <dsp:spPr>
        <a:xfrm>
          <a:off x="5140066" y="569757"/>
          <a:ext cx="802399" cy="4011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5140066" y="569757"/>
        <a:ext cx="802399" cy="401199"/>
      </dsp:txXfrm>
    </dsp:sp>
    <dsp:sp modelId="{38654F58-D35B-4384-85DC-B019353DA37F}">
      <dsp:nvSpPr>
        <dsp:cNvPr id="0" name=""/>
        <dsp:cNvSpPr/>
      </dsp:nvSpPr>
      <dsp:spPr>
        <a:xfrm>
          <a:off x="4654615" y="1139461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4654615" y="1139461"/>
        <a:ext cx="802399" cy="401199"/>
      </dsp:txXfrm>
    </dsp:sp>
    <dsp:sp modelId="{D4AD9922-26F3-4E71-B2C0-F407C39047C5}">
      <dsp:nvSpPr>
        <dsp:cNvPr id="0" name=""/>
        <dsp:cNvSpPr/>
      </dsp:nvSpPr>
      <dsp:spPr>
        <a:xfrm>
          <a:off x="4855215" y="1709164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4855215" y="1709164"/>
        <a:ext cx="802399" cy="401199"/>
      </dsp:txXfrm>
    </dsp:sp>
    <dsp:sp modelId="{269C353A-34A3-464E-800F-99A56B69B12C}">
      <dsp:nvSpPr>
        <dsp:cNvPr id="0" name=""/>
        <dsp:cNvSpPr/>
      </dsp:nvSpPr>
      <dsp:spPr>
        <a:xfrm>
          <a:off x="5625518" y="1139461"/>
          <a:ext cx="802399" cy="4011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accent2">
                  <a:lumMod val="50000"/>
                </a:schemeClr>
              </a:solidFill>
            </a:rPr>
            <a:t>[Text]</a:t>
          </a:r>
        </a:p>
      </dsp:txBody>
      <dsp:txXfrm>
        <a:off x="5625518" y="1139461"/>
        <a:ext cx="802399" cy="401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FDB4E-3EAA-45E1-A851-9214D80BFD5B}">
      <dsp:nvSpPr>
        <dsp:cNvPr id="0" name=""/>
        <dsp:cNvSpPr/>
      </dsp:nvSpPr>
      <dsp:spPr>
        <a:xfrm>
          <a:off x="1057517" y="1162"/>
          <a:ext cx="813694" cy="528901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1083336" y="26981"/>
        <a:ext cx="762056" cy="477263"/>
      </dsp:txXfrm>
    </dsp:sp>
    <dsp:sp modelId="{D3A72C4A-BAA1-41C5-B88F-B0BC52225CEC}">
      <dsp:nvSpPr>
        <dsp:cNvPr id="0" name=""/>
        <dsp:cNvSpPr/>
      </dsp:nvSpPr>
      <dsp:spPr>
        <a:xfrm>
          <a:off x="407194" y="265612"/>
          <a:ext cx="2114340" cy="2114340"/>
        </a:xfrm>
        <a:custGeom>
          <a:avLst/>
          <a:gdLst/>
          <a:ahLst/>
          <a:cxnLst/>
          <a:rect l="0" t="0" r="0" b="0"/>
          <a:pathLst>
            <a:path>
              <a:moveTo>
                <a:pt x="1573142" y="134467"/>
              </a:moveTo>
              <a:arcTo wR="1057170" hR="1057170" stAng="17952827" swAng="1212505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FEED6-0294-450C-BFE7-B50155DB010C}">
      <dsp:nvSpPr>
        <dsp:cNvPr id="0" name=""/>
        <dsp:cNvSpPr/>
      </dsp:nvSpPr>
      <dsp:spPr>
        <a:xfrm>
          <a:off x="2062945" y="731648"/>
          <a:ext cx="813694" cy="528901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2088764" y="757467"/>
        <a:ext cx="762056" cy="477263"/>
      </dsp:txXfrm>
    </dsp:sp>
    <dsp:sp modelId="{27277AC0-D32E-4917-AC80-CF75B4FD9EF5}">
      <dsp:nvSpPr>
        <dsp:cNvPr id="0" name=""/>
        <dsp:cNvSpPr/>
      </dsp:nvSpPr>
      <dsp:spPr>
        <a:xfrm>
          <a:off x="407194" y="265612"/>
          <a:ext cx="2114340" cy="2114340"/>
        </a:xfrm>
        <a:custGeom>
          <a:avLst/>
          <a:gdLst/>
          <a:ahLst/>
          <a:cxnLst/>
          <a:rect l="0" t="0" r="0" b="0"/>
          <a:pathLst>
            <a:path>
              <a:moveTo>
                <a:pt x="2111811" y="1130253"/>
              </a:moveTo>
              <a:arcTo wR="1057170" hR="1057170" stAng="21837844" swAng="1360474"/>
            </a:path>
          </a:pathLst>
        </a:custGeom>
        <a:noFill/>
        <a:ln w="6350" cap="flat" cmpd="sng" algn="ctr">
          <a:solidFill>
            <a:schemeClr val="accent5">
              <a:hueOff val="-767210"/>
              <a:satOff val="6453"/>
              <a:lumOff val="-269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3844E-7CCF-4BDD-A0CD-2C2EBC0068D5}">
      <dsp:nvSpPr>
        <dsp:cNvPr id="0" name=""/>
        <dsp:cNvSpPr/>
      </dsp:nvSpPr>
      <dsp:spPr>
        <a:xfrm>
          <a:off x="1678906" y="1913601"/>
          <a:ext cx="813694" cy="528901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1704725" y="1939420"/>
        <a:ext cx="762056" cy="477263"/>
      </dsp:txXfrm>
    </dsp:sp>
    <dsp:sp modelId="{B773AB6B-2ED8-4A2E-BFDF-AFDAE7B47E19}">
      <dsp:nvSpPr>
        <dsp:cNvPr id="0" name=""/>
        <dsp:cNvSpPr/>
      </dsp:nvSpPr>
      <dsp:spPr>
        <a:xfrm>
          <a:off x="407194" y="265612"/>
          <a:ext cx="2114340" cy="2114340"/>
        </a:xfrm>
        <a:custGeom>
          <a:avLst/>
          <a:gdLst/>
          <a:ahLst/>
          <a:cxnLst/>
          <a:rect l="0" t="0" r="0" b="0"/>
          <a:pathLst>
            <a:path>
              <a:moveTo>
                <a:pt x="1187066" y="2106329"/>
              </a:moveTo>
              <a:arcTo wR="1057170" hR="1057170" stAng="4976527" swAng="846946"/>
            </a:path>
          </a:pathLst>
        </a:custGeom>
        <a:noFill/>
        <a:ln w="6350" cap="flat" cmpd="sng" algn="ctr">
          <a:solidFill>
            <a:schemeClr val="accent5">
              <a:hueOff val="-1534419"/>
              <a:satOff val="12905"/>
              <a:lumOff val="-539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1B197-B9B9-49F2-958D-7252BA653C46}">
      <dsp:nvSpPr>
        <dsp:cNvPr id="0" name=""/>
        <dsp:cNvSpPr/>
      </dsp:nvSpPr>
      <dsp:spPr>
        <a:xfrm>
          <a:off x="436128" y="1913601"/>
          <a:ext cx="813694" cy="528901"/>
        </a:xfrm>
        <a:prstGeom prst="roundRect">
          <a:avLst/>
        </a:prstGeom>
        <a:solidFill>
          <a:schemeClr val="accent5">
            <a:hueOff val="-2301628"/>
            <a:satOff val="19357"/>
            <a:lumOff val="-80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461947" y="1939420"/>
        <a:ext cx="762056" cy="477263"/>
      </dsp:txXfrm>
    </dsp:sp>
    <dsp:sp modelId="{B8EC9850-0818-4269-B40E-BCA581A21C63}">
      <dsp:nvSpPr>
        <dsp:cNvPr id="0" name=""/>
        <dsp:cNvSpPr/>
      </dsp:nvSpPr>
      <dsp:spPr>
        <a:xfrm>
          <a:off x="407194" y="265612"/>
          <a:ext cx="2114340" cy="2114340"/>
        </a:xfrm>
        <a:custGeom>
          <a:avLst/>
          <a:gdLst/>
          <a:ahLst/>
          <a:cxnLst/>
          <a:rect l="0" t="0" r="0" b="0"/>
          <a:pathLst>
            <a:path>
              <a:moveTo>
                <a:pt x="112216" y="1531165"/>
              </a:moveTo>
              <a:arcTo wR="1057170" hR="1057170" stAng="9201682" swAng="1360474"/>
            </a:path>
          </a:pathLst>
        </a:custGeom>
        <a:noFill/>
        <a:ln w="6350" cap="flat" cmpd="sng" algn="ctr">
          <a:solidFill>
            <a:schemeClr val="accent5">
              <a:hueOff val="-2301628"/>
              <a:satOff val="19357"/>
              <a:lumOff val="-808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DBACC-F033-4ED1-AC90-B7518FEDA732}">
      <dsp:nvSpPr>
        <dsp:cNvPr id="0" name=""/>
        <dsp:cNvSpPr/>
      </dsp:nvSpPr>
      <dsp:spPr>
        <a:xfrm>
          <a:off x="52088" y="731648"/>
          <a:ext cx="813694" cy="52890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77907" y="757467"/>
        <a:ext cx="762056" cy="477263"/>
      </dsp:txXfrm>
    </dsp:sp>
    <dsp:sp modelId="{07A65C97-5D90-4717-A7E7-14697CD5D982}">
      <dsp:nvSpPr>
        <dsp:cNvPr id="0" name=""/>
        <dsp:cNvSpPr/>
      </dsp:nvSpPr>
      <dsp:spPr>
        <a:xfrm>
          <a:off x="407194" y="265612"/>
          <a:ext cx="2114340" cy="2114340"/>
        </a:xfrm>
        <a:custGeom>
          <a:avLst/>
          <a:gdLst/>
          <a:ahLst/>
          <a:cxnLst/>
          <a:rect l="0" t="0" r="0" b="0"/>
          <a:pathLst>
            <a:path>
              <a:moveTo>
                <a:pt x="254224" y="369502"/>
              </a:moveTo>
              <a:arcTo wR="1057170" hR="1057170" stAng="13234668" swAng="1212505"/>
            </a:path>
          </a:pathLst>
        </a:custGeom>
        <a:noFill/>
        <a:ln w="6350" cap="flat" cmpd="sng" algn="ctr">
          <a:solidFill>
            <a:schemeClr val="accent5">
              <a:hueOff val="-3068838"/>
              <a:satOff val="25810"/>
              <a:lumOff val="-1078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3EC26-04F0-47CF-ABDF-979BF9884EBE}">
      <dsp:nvSpPr>
        <dsp:cNvPr id="0" name=""/>
        <dsp:cNvSpPr/>
      </dsp:nvSpPr>
      <dsp:spPr>
        <a:xfrm>
          <a:off x="460" y="670"/>
          <a:ext cx="4016246" cy="618137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18565" y="18775"/>
        <a:ext cx="3980036" cy="581927"/>
      </dsp:txXfrm>
    </dsp:sp>
    <dsp:sp modelId="{144D6935-3B88-4D2D-B016-0086F138E4BB}">
      <dsp:nvSpPr>
        <dsp:cNvPr id="0" name=""/>
        <dsp:cNvSpPr/>
      </dsp:nvSpPr>
      <dsp:spPr>
        <a:xfrm>
          <a:off x="4381" y="722171"/>
          <a:ext cx="2618414" cy="75655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26540" y="744330"/>
        <a:ext cx="2574096" cy="712236"/>
      </dsp:txXfrm>
    </dsp:sp>
    <dsp:sp modelId="{ABB8704E-C660-4736-B4AA-035AD14721CB}">
      <dsp:nvSpPr>
        <dsp:cNvPr id="0" name=""/>
        <dsp:cNvSpPr/>
      </dsp:nvSpPr>
      <dsp:spPr>
        <a:xfrm>
          <a:off x="4381" y="1582089"/>
          <a:ext cx="1282279" cy="58375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1479" y="1599187"/>
        <a:ext cx="1248083" cy="549558"/>
      </dsp:txXfrm>
    </dsp:sp>
    <dsp:sp modelId="{56374ACF-7983-4325-8840-3F2018F8C8CA}">
      <dsp:nvSpPr>
        <dsp:cNvPr id="0" name=""/>
        <dsp:cNvSpPr/>
      </dsp:nvSpPr>
      <dsp:spPr>
        <a:xfrm>
          <a:off x="1340516" y="1582089"/>
          <a:ext cx="1282279" cy="58375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357614" y="1599187"/>
        <a:ext cx="1248083" cy="549558"/>
      </dsp:txXfrm>
    </dsp:sp>
    <dsp:sp modelId="{62991C0A-7572-410D-A85F-FF351AAEC457}">
      <dsp:nvSpPr>
        <dsp:cNvPr id="0" name=""/>
        <dsp:cNvSpPr/>
      </dsp:nvSpPr>
      <dsp:spPr>
        <a:xfrm>
          <a:off x="2730507" y="722171"/>
          <a:ext cx="1282279" cy="75655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2752666" y="744330"/>
        <a:ext cx="1237961" cy="712236"/>
      </dsp:txXfrm>
    </dsp:sp>
    <dsp:sp modelId="{75C2295E-15AE-45AE-AA62-D4A4D76D7DAE}">
      <dsp:nvSpPr>
        <dsp:cNvPr id="0" name=""/>
        <dsp:cNvSpPr/>
      </dsp:nvSpPr>
      <dsp:spPr>
        <a:xfrm>
          <a:off x="2730507" y="1582089"/>
          <a:ext cx="1282279" cy="583754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747605" y="1599187"/>
        <a:ext cx="1248083" cy="5495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05F36-A660-4006-B135-0CF56F308A2E}">
      <dsp:nvSpPr>
        <dsp:cNvPr id="0" name=""/>
        <dsp:cNvSpPr/>
      </dsp:nvSpPr>
      <dsp:spPr>
        <a:xfrm>
          <a:off x="441476" y="0"/>
          <a:ext cx="2509156" cy="250915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4440E7-9CAE-4F81-A38A-5A5D6E02FEBF}">
      <dsp:nvSpPr>
        <dsp:cNvPr id="0" name=""/>
        <dsp:cNvSpPr/>
      </dsp:nvSpPr>
      <dsp:spPr>
        <a:xfrm>
          <a:off x="604571" y="163095"/>
          <a:ext cx="1003662" cy="100366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53566" y="212090"/>
        <a:ext cx="905672" cy="905672"/>
      </dsp:txXfrm>
    </dsp:sp>
    <dsp:sp modelId="{D6B6D8D5-46A5-4D48-81EC-2EEB8EA675A9}">
      <dsp:nvSpPr>
        <dsp:cNvPr id="0" name=""/>
        <dsp:cNvSpPr/>
      </dsp:nvSpPr>
      <dsp:spPr>
        <a:xfrm>
          <a:off x="1783874" y="163095"/>
          <a:ext cx="1003662" cy="1003662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832869" y="212090"/>
        <a:ext cx="905672" cy="905672"/>
      </dsp:txXfrm>
    </dsp:sp>
    <dsp:sp modelId="{29A9A619-F955-4786-86F3-ECD5FBCB3622}">
      <dsp:nvSpPr>
        <dsp:cNvPr id="0" name=""/>
        <dsp:cNvSpPr/>
      </dsp:nvSpPr>
      <dsp:spPr>
        <a:xfrm>
          <a:off x="604571" y="1342398"/>
          <a:ext cx="1003662" cy="1003662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653566" y="1391393"/>
        <a:ext cx="905672" cy="905672"/>
      </dsp:txXfrm>
    </dsp:sp>
    <dsp:sp modelId="{FE78A4B2-4225-4083-B50B-185BDE52B158}">
      <dsp:nvSpPr>
        <dsp:cNvPr id="0" name=""/>
        <dsp:cNvSpPr/>
      </dsp:nvSpPr>
      <dsp:spPr>
        <a:xfrm>
          <a:off x="1783874" y="1342398"/>
          <a:ext cx="1003662" cy="100366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>
            <a:solidFill>
              <a:schemeClr val="accent2">
                <a:lumMod val="50000"/>
              </a:schemeClr>
            </a:solidFill>
          </a:endParaRPr>
        </a:p>
      </dsp:txBody>
      <dsp:txXfrm>
        <a:off x="1832869" y="1391393"/>
        <a:ext cx="905672" cy="905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84A67-433C-4705-AE8D-DD2D0EE27653}">
      <dsp:nvSpPr>
        <dsp:cNvPr id="0" name=""/>
        <dsp:cNvSpPr/>
      </dsp:nvSpPr>
      <dsp:spPr>
        <a:xfrm>
          <a:off x="754608" y="151959"/>
          <a:ext cx="1963781" cy="1963781"/>
        </a:xfrm>
        <a:prstGeom prst="pie">
          <a:avLst>
            <a:gd name="adj1" fmla="val 16200000"/>
            <a:gd name="adj2" fmla="val 180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789567" y="568093"/>
        <a:ext cx="701350" cy="584458"/>
      </dsp:txXfrm>
    </dsp:sp>
    <dsp:sp modelId="{4AE46C86-67CB-4527-B538-A3CFDCB79F55}">
      <dsp:nvSpPr>
        <dsp:cNvPr id="0" name=""/>
        <dsp:cNvSpPr/>
      </dsp:nvSpPr>
      <dsp:spPr>
        <a:xfrm>
          <a:off x="714163" y="222094"/>
          <a:ext cx="1963781" cy="1963781"/>
        </a:xfrm>
        <a:prstGeom prst="pie">
          <a:avLst>
            <a:gd name="adj1" fmla="val 1800000"/>
            <a:gd name="adj2" fmla="val 900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181730" y="1496214"/>
        <a:ext cx="1052025" cy="514323"/>
      </dsp:txXfrm>
    </dsp:sp>
    <dsp:sp modelId="{A941306E-64E6-4AA9-BDE6-7D93BFFEBD05}">
      <dsp:nvSpPr>
        <dsp:cNvPr id="0" name=""/>
        <dsp:cNvSpPr/>
      </dsp:nvSpPr>
      <dsp:spPr>
        <a:xfrm>
          <a:off x="673719" y="151959"/>
          <a:ext cx="1963781" cy="1963781"/>
        </a:xfrm>
        <a:prstGeom prst="pie">
          <a:avLst>
            <a:gd name="adj1" fmla="val 9000000"/>
            <a:gd name="adj2" fmla="val 1620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901190" y="568093"/>
        <a:ext cx="701350" cy="584458"/>
      </dsp:txXfrm>
    </dsp:sp>
    <dsp:sp modelId="{F2E2B42A-96A5-4ED0-BD2C-27B93750A526}">
      <dsp:nvSpPr>
        <dsp:cNvPr id="0" name=""/>
        <dsp:cNvSpPr/>
      </dsp:nvSpPr>
      <dsp:spPr>
        <a:xfrm>
          <a:off x="633203" y="30391"/>
          <a:ext cx="2206916" cy="22069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72A08-4308-4398-A540-274BE063DAA3}">
      <dsp:nvSpPr>
        <dsp:cNvPr id="0" name=""/>
        <dsp:cNvSpPr/>
      </dsp:nvSpPr>
      <dsp:spPr>
        <a:xfrm>
          <a:off x="592596" y="100402"/>
          <a:ext cx="2206916" cy="22069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3D32C-4655-4F35-A430-19CA03AC3414}">
      <dsp:nvSpPr>
        <dsp:cNvPr id="0" name=""/>
        <dsp:cNvSpPr/>
      </dsp:nvSpPr>
      <dsp:spPr>
        <a:xfrm>
          <a:off x="551989" y="30391"/>
          <a:ext cx="2206916" cy="22069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ED1557-6D59-B14C-BAD8-3DC737D8F9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7D296-A266-9346-AE14-08B596D06E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AE945-0A0A-7D45-8408-7499D2599A3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51F4A-2CD0-8943-8AEF-276DCA31FE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74D56-26EF-2E42-93B7-6054A84EBC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A5A21-CD9B-B744-9E33-342127E30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9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3CE0B-F814-1C45-83FA-BAC81940BF6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E568B-7455-6342-9BB7-E7965D9D3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5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E568B-7455-6342-9BB7-E7965D9D3D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4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かなチャン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TV（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神奈川県公式）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正しい手洗いの方法　解説動画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 </a:t>
            </a:r>
            <a:r>
              <a:rPr lang="en-CA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Aug. 2019, youtu.be/F1b5pInPkP0?si=lE0MmXtvEQAfTp2m. Accessed 12 June 2024.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E568B-7455-6342-9BB7-E7965D9D3D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68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dirty="0">
                <a:solidFill>
                  <a:schemeClr val="accent2"/>
                </a:solidFill>
              </a:rPr>
              <a:t>かなチャン</a:t>
            </a:r>
            <a:r>
              <a:rPr lang="en-CA" sz="1200" dirty="0">
                <a:solidFill>
                  <a:schemeClr val="accent2"/>
                </a:solidFill>
              </a:rPr>
              <a:t>TV（</a:t>
            </a:r>
            <a:r>
              <a:rPr lang="ja-JP" altLang="en-US" sz="1200" dirty="0">
                <a:solidFill>
                  <a:schemeClr val="accent2"/>
                </a:solidFill>
              </a:rPr>
              <a:t>神奈川県公式）</a:t>
            </a:r>
            <a:r>
              <a:rPr lang="en-US" altLang="ja-JP" sz="1200" dirty="0">
                <a:solidFill>
                  <a:schemeClr val="accent2"/>
                </a:solidFill>
              </a:rPr>
              <a:t>. “</a:t>
            </a:r>
            <a:r>
              <a:rPr lang="ja-JP" altLang="en-US" sz="1200" dirty="0">
                <a:solidFill>
                  <a:schemeClr val="accent2"/>
                </a:solidFill>
              </a:rPr>
              <a:t>個人防護具（</a:t>
            </a:r>
            <a:r>
              <a:rPr lang="en-CA" sz="1200" dirty="0">
                <a:solidFill>
                  <a:schemeClr val="accent2"/>
                </a:solidFill>
              </a:rPr>
              <a:t>PPE）</a:t>
            </a:r>
            <a:r>
              <a:rPr lang="ja-JP" altLang="en-US" sz="1200" dirty="0">
                <a:solidFill>
                  <a:schemeClr val="accent2"/>
                </a:solidFill>
              </a:rPr>
              <a:t>脱衣手順（神奈川県版）</a:t>
            </a:r>
            <a:r>
              <a:rPr lang="en-US" altLang="ja-JP" sz="1200" dirty="0">
                <a:solidFill>
                  <a:schemeClr val="accent2"/>
                </a:solidFill>
              </a:rPr>
              <a:t>.” </a:t>
            </a:r>
            <a:r>
              <a:rPr lang="en-CA" sz="1200" i="1" dirty="0">
                <a:solidFill>
                  <a:schemeClr val="accent2"/>
                </a:solidFill>
              </a:rPr>
              <a:t>YouTube</a:t>
            </a:r>
            <a:r>
              <a:rPr lang="en-CA" sz="1200" dirty="0">
                <a:solidFill>
                  <a:schemeClr val="accent2"/>
                </a:solidFill>
              </a:rPr>
              <a:t>, 30 Apr. 2021, youtu.be/JnV05pNIW8U?si=WkbNvVMlrHMwwf2y. Accessed 12 June 2024.</a:t>
            </a:r>
          </a:p>
          <a:p>
            <a:endParaRPr lang="en-US" sz="1200" dirty="0">
              <a:solidFill>
                <a:schemeClr val="accent2"/>
              </a:solidFill>
            </a:endParaRPr>
          </a:p>
          <a:p>
            <a:r>
              <a:rPr lang="ja-JP" altLang="en-US" sz="1200" dirty="0">
                <a:solidFill>
                  <a:schemeClr val="accent2"/>
                </a:solidFill>
              </a:rPr>
              <a:t>かなチャン</a:t>
            </a:r>
            <a:r>
              <a:rPr lang="en-CA" sz="1200" dirty="0">
                <a:solidFill>
                  <a:schemeClr val="accent2"/>
                </a:solidFill>
              </a:rPr>
              <a:t>TV（</a:t>
            </a:r>
            <a:r>
              <a:rPr lang="ja-JP" altLang="en-US" sz="1200" dirty="0">
                <a:solidFill>
                  <a:schemeClr val="accent2"/>
                </a:solidFill>
              </a:rPr>
              <a:t>神奈川県公式）</a:t>
            </a:r>
            <a:r>
              <a:rPr lang="en-US" altLang="ja-JP" sz="1200" dirty="0">
                <a:solidFill>
                  <a:schemeClr val="accent2"/>
                </a:solidFill>
              </a:rPr>
              <a:t>. “</a:t>
            </a:r>
            <a:r>
              <a:rPr lang="ja-JP" altLang="en-US" sz="1200" dirty="0">
                <a:solidFill>
                  <a:schemeClr val="accent2"/>
                </a:solidFill>
              </a:rPr>
              <a:t>個人防護具（</a:t>
            </a:r>
            <a:r>
              <a:rPr lang="en-CA" sz="1200" dirty="0">
                <a:solidFill>
                  <a:schemeClr val="accent2"/>
                </a:solidFill>
              </a:rPr>
              <a:t>PPE）</a:t>
            </a:r>
            <a:r>
              <a:rPr lang="ja-JP" altLang="en-US" sz="1200" dirty="0">
                <a:solidFill>
                  <a:schemeClr val="accent2"/>
                </a:solidFill>
              </a:rPr>
              <a:t>着用手順（神奈川県版）</a:t>
            </a:r>
            <a:r>
              <a:rPr lang="en-US" altLang="ja-JP" sz="1200" dirty="0">
                <a:solidFill>
                  <a:schemeClr val="accent2"/>
                </a:solidFill>
              </a:rPr>
              <a:t>.” </a:t>
            </a:r>
            <a:r>
              <a:rPr lang="en-CA" sz="1200" i="1" dirty="0">
                <a:solidFill>
                  <a:schemeClr val="accent2"/>
                </a:solidFill>
              </a:rPr>
              <a:t>YouTube</a:t>
            </a:r>
            <a:r>
              <a:rPr lang="en-CA" sz="1200" dirty="0">
                <a:solidFill>
                  <a:schemeClr val="accent2"/>
                </a:solidFill>
              </a:rPr>
              <a:t>, 30 Apr. 2021, youtu.be/pLN0leRB5nU?si=YDL9XzZrdKR-aYNK. Accessed 12 June 2024.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E568B-7455-6342-9BB7-E7965D9D3D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フィットテスト研究会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７）マスクの使い方・はずし方　３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Ｍ Aura N95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微粒子用マスク（医療用）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1870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＋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 </a:t>
            </a:r>
            <a:r>
              <a:rPr lang="en-CA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29 May 2017, youtu.be/6WVc2sWojyw?si=Ed4CXuLVfji8XVk-. Accessed 12 June 2024.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E568B-7455-6342-9BB7-E7965D9D3D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.png"/><Relationship Id="rId21" Type="http://schemas.openxmlformats.org/officeDocument/2006/relationships/image" Target="../media/image26.svg"/><Relationship Id="rId42" Type="http://schemas.openxmlformats.org/officeDocument/2006/relationships/image" Target="../media/image47.png"/><Relationship Id="rId47" Type="http://schemas.openxmlformats.org/officeDocument/2006/relationships/image" Target="../media/image52.svg"/><Relationship Id="rId63" Type="http://schemas.openxmlformats.org/officeDocument/2006/relationships/image" Target="../media/image68.svg"/><Relationship Id="rId68" Type="http://schemas.openxmlformats.org/officeDocument/2006/relationships/image" Target="../media/image73.png"/><Relationship Id="rId84" Type="http://schemas.openxmlformats.org/officeDocument/2006/relationships/image" Target="../media/image89.png"/><Relationship Id="rId89" Type="http://schemas.openxmlformats.org/officeDocument/2006/relationships/image" Target="../media/image94.svg"/><Relationship Id="rId16" Type="http://schemas.openxmlformats.org/officeDocument/2006/relationships/image" Target="../media/image21.png"/><Relationship Id="rId11" Type="http://schemas.openxmlformats.org/officeDocument/2006/relationships/image" Target="../media/image16.svg"/><Relationship Id="rId32" Type="http://schemas.openxmlformats.org/officeDocument/2006/relationships/image" Target="../media/image37.png"/><Relationship Id="rId37" Type="http://schemas.openxmlformats.org/officeDocument/2006/relationships/image" Target="../media/image42.svg"/><Relationship Id="rId53" Type="http://schemas.openxmlformats.org/officeDocument/2006/relationships/image" Target="../media/image58.svg"/><Relationship Id="rId58" Type="http://schemas.openxmlformats.org/officeDocument/2006/relationships/image" Target="../media/image63.png"/><Relationship Id="rId74" Type="http://schemas.openxmlformats.org/officeDocument/2006/relationships/image" Target="../media/image79.png"/><Relationship Id="rId79" Type="http://schemas.openxmlformats.org/officeDocument/2006/relationships/image" Target="../media/image84.svg"/><Relationship Id="rId5" Type="http://schemas.openxmlformats.org/officeDocument/2006/relationships/image" Target="../media/image10.svg"/><Relationship Id="rId90" Type="http://schemas.openxmlformats.org/officeDocument/2006/relationships/image" Target="../media/image95.png"/><Relationship Id="rId95" Type="http://schemas.openxmlformats.org/officeDocument/2006/relationships/image" Target="../media/image100.svg"/><Relationship Id="rId22" Type="http://schemas.openxmlformats.org/officeDocument/2006/relationships/image" Target="../media/image27.png"/><Relationship Id="rId27" Type="http://schemas.openxmlformats.org/officeDocument/2006/relationships/image" Target="../media/image32.svg"/><Relationship Id="rId43" Type="http://schemas.openxmlformats.org/officeDocument/2006/relationships/image" Target="../media/image48.svg"/><Relationship Id="rId48" Type="http://schemas.openxmlformats.org/officeDocument/2006/relationships/image" Target="../media/image53.png"/><Relationship Id="rId64" Type="http://schemas.openxmlformats.org/officeDocument/2006/relationships/image" Target="../media/image69.png"/><Relationship Id="rId69" Type="http://schemas.openxmlformats.org/officeDocument/2006/relationships/image" Target="../media/image74.svg"/><Relationship Id="rId80" Type="http://schemas.openxmlformats.org/officeDocument/2006/relationships/image" Target="../media/image85.png"/><Relationship Id="rId85" Type="http://schemas.openxmlformats.org/officeDocument/2006/relationships/image" Target="../media/image90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59" Type="http://schemas.openxmlformats.org/officeDocument/2006/relationships/image" Target="../media/image64.svg"/><Relationship Id="rId67" Type="http://schemas.openxmlformats.org/officeDocument/2006/relationships/image" Target="../media/image72.svg"/><Relationship Id="rId20" Type="http://schemas.openxmlformats.org/officeDocument/2006/relationships/image" Target="../media/image25.png"/><Relationship Id="rId41" Type="http://schemas.openxmlformats.org/officeDocument/2006/relationships/image" Target="../media/image46.svg"/><Relationship Id="rId54" Type="http://schemas.openxmlformats.org/officeDocument/2006/relationships/image" Target="../media/image59.png"/><Relationship Id="rId62" Type="http://schemas.openxmlformats.org/officeDocument/2006/relationships/image" Target="../media/image67.png"/><Relationship Id="rId70" Type="http://schemas.openxmlformats.org/officeDocument/2006/relationships/image" Target="../media/image75.png"/><Relationship Id="rId75" Type="http://schemas.openxmlformats.org/officeDocument/2006/relationships/image" Target="../media/image80.svg"/><Relationship Id="rId83" Type="http://schemas.openxmlformats.org/officeDocument/2006/relationships/image" Target="../media/image88.svg"/><Relationship Id="rId88" Type="http://schemas.openxmlformats.org/officeDocument/2006/relationships/image" Target="../media/image93.png"/><Relationship Id="rId91" Type="http://schemas.openxmlformats.org/officeDocument/2006/relationships/image" Target="../media/image96.svg"/><Relationship Id="rId96" Type="http://schemas.openxmlformats.org/officeDocument/2006/relationships/image" Target="../media/image10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svg"/><Relationship Id="rId57" Type="http://schemas.openxmlformats.org/officeDocument/2006/relationships/image" Target="../media/image62.svg"/><Relationship Id="rId10" Type="http://schemas.openxmlformats.org/officeDocument/2006/relationships/image" Target="../media/image15.png"/><Relationship Id="rId31" Type="http://schemas.openxmlformats.org/officeDocument/2006/relationships/image" Target="../media/image36.svg"/><Relationship Id="rId44" Type="http://schemas.openxmlformats.org/officeDocument/2006/relationships/image" Target="../media/image49.png"/><Relationship Id="rId52" Type="http://schemas.openxmlformats.org/officeDocument/2006/relationships/image" Target="../media/image57.png"/><Relationship Id="rId60" Type="http://schemas.openxmlformats.org/officeDocument/2006/relationships/image" Target="../media/image65.png"/><Relationship Id="rId65" Type="http://schemas.openxmlformats.org/officeDocument/2006/relationships/image" Target="../media/image70.svg"/><Relationship Id="rId73" Type="http://schemas.openxmlformats.org/officeDocument/2006/relationships/image" Target="../media/image78.svg"/><Relationship Id="rId78" Type="http://schemas.openxmlformats.org/officeDocument/2006/relationships/image" Target="../media/image83.png"/><Relationship Id="rId81" Type="http://schemas.openxmlformats.org/officeDocument/2006/relationships/image" Target="../media/image86.svg"/><Relationship Id="rId86" Type="http://schemas.openxmlformats.org/officeDocument/2006/relationships/image" Target="../media/image91.png"/><Relationship Id="rId94" Type="http://schemas.openxmlformats.org/officeDocument/2006/relationships/image" Target="../media/image99.png"/><Relationship Id="rId99" Type="http://schemas.openxmlformats.org/officeDocument/2006/relationships/image" Target="../media/image104.svg"/><Relationship Id="rId101" Type="http://schemas.openxmlformats.org/officeDocument/2006/relationships/image" Target="../media/image106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9" Type="http://schemas.openxmlformats.org/officeDocument/2006/relationships/image" Target="../media/image44.svg"/><Relationship Id="rId34" Type="http://schemas.openxmlformats.org/officeDocument/2006/relationships/image" Target="../media/image39.png"/><Relationship Id="rId50" Type="http://schemas.openxmlformats.org/officeDocument/2006/relationships/image" Target="../media/image55.png"/><Relationship Id="rId55" Type="http://schemas.openxmlformats.org/officeDocument/2006/relationships/image" Target="../media/image60.svg"/><Relationship Id="rId76" Type="http://schemas.openxmlformats.org/officeDocument/2006/relationships/image" Target="../media/image81.png"/><Relationship Id="rId97" Type="http://schemas.openxmlformats.org/officeDocument/2006/relationships/image" Target="../media/image102.svg"/><Relationship Id="rId7" Type="http://schemas.openxmlformats.org/officeDocument/2006/relationships/image" Target="../media/image12.svg"/><Relationship Id="rId71" Type="http://schemas.openxmlformats.org/officeDocument/2006/relationships/image" Target="../media/image76.svg"/><Relationship Id="rId92" Type="http://schemas.openxmlformats.org/officeDocument/2006/relationships/image" Target="../media/image97.png"/><Relationship Id="rId2" Type="http://schemas.openxmlformats.org/officeDocument/2006/relationships/image" Target="../media/image7.png"/><Relationship Id="rId29" Type="http://schemas.openxmlformats.org/officeDocument/2006/relationships/image" Target="../media/image34.svg"/><Relationship Id="rId24" Type="http://schemas.openxmlformats.org/officeDocument/2006/relationships/image" Target="../media/image29.png"/><Relationship Id="rId40" Type="http://schemas.openxmlformats.org/officeDocument/2006/relationships/image" Target="../media/image45.png"/><Relationship Id="rId45" Type="http://schemas.openxmlformats.org/officeDocument/2006/relationships/image" Target="../media/image50.svg"/><Relationship Id="rId66" Type="http://schemas.openxmlformats.org/officeDocument/2006/relationships/image" Target="../media/image71.png"/><Relationship Id="rId87" Type="http://schemas.openxmlformats.org/officeDocument/2006/relationships/image" Target="../media/image92.svg"/><Relationship Id="rId61" Type="http://schemas.openxmlformats.org/officeDocument/2006/relationships/image" Target="../media/image66.svg"/><Relationship Id="rId82" Type="http://schemas.openxmlformats.org/officeDocument/2006/relationships/image" Target="../media/image87.png"/><Relationship Id="rId19" Type="http://schemas.openxmlformats.org/officeDocument/2006/relationships/image" Target="../media/image24.svg"/><Relationship Id="rId14" Type="http://schemas.openxmlformats.org/officeDocument/2006/relationships/image" Target="../media/image19.png"/><Relationship Id="rId30" Type="http://schemas.openxmlformats.org/officeDocument/2006/relationships/image" Target="../media/image35.png"/><Relationship Id="rId35" Type="http://schemas.openxmlformats.org/officeDocument/2006/relationships/image" Target="../media/image40.svg"/><Relationship Id="rId56" Type="http://schemas.openxmlformats.org/officeDocument/2006/relationships/image" Target="../media/image61.png"/><Relationship Id="rId77" Type="http://schemas.openxmlformats.org/officeDocument/2006/relationships/image" Target="../media/image82.svg"/><Relationship Id="rId100" Type="http://schemas.openxmlformats.org/officeDocument/2006/relationships/image" Target="../media/image105.png"/><Relationship Id="rId8" Type="http://schemas.openxmlformats.org/officeDocument/2006/relationships/image" Target="../media/image13.png"/><Relationship Id="rId51" Type="http://schemas.openxmlformats.org/officeDocument/2006/relationships/image" Target="../media/image56.svg"/><Relationship Id="rId72" Type="http://schemas.openxmlformats.org/officeDocument/2006/relationships/image" Target="../media/image77.png"/><Relationship Id="rId93" Type="http://schemas.openxmlformats.org/officeDocument/2006/relationships/image" Target="../media/image98.svg"/><Relationship Id="rId98" Type="http://schemas.openxmlformats.org/officeDocument/2006/relationships/image" Target="../media/image103.png"/><Relationship Id="rId3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2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chart" Target="../charts/chart4.xml"/><Relationship Id="rId4" Type="http://schemas.openxmlformats.org/officeDocument/2006/relationships/diagramData" Target="../diagrams/data1.xml"/><Relationship Id="rId9" Type="http://schemas.openxmlformats.org/officeDocument/2006/relationships/chart" Target="../charts/chart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26" Type="http://schemas.microsoft.com/office/2007/relationships/diagramDrawing" Target="../diagrams/drawing6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5" Type="http://schemas.openxmlformats.org/officeDocument/2006/relationships/diagramColors" Target="../diagrams/colors6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24" Type="http://schemas.openxmlformats.org/officeDocument/2006/relationships/diagramQuickStyle" Target="../diagrams/quickStyle6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23" Type="http://schemas.openxmlformats.org/officeDocument/2006/relationships/diagramLayout" Target="../diagrams/layout6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diagramData" Target="../diagrams/data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xternal Presenta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3F8F19B-5399-324C-A3DB-7BB3C83CC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DA0DA-0637-CA4A-BD01-034D6AF5B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0638"/>
          <a:stretch/>
        </p:blipFill>
        <p:spPr>
          <a:xfrm>
            <a:off x="-101303" y="2360814"/>
            <a:ext cx="5885326" cy="1790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41400" y="3257274"/>
            <a:ext cx="4572000" cy="745435"/>
          </a:xfrm>
          <a:prstGeom prst="rect">
            <a:avLst/>
          </a:prstGeom>
        </p:spPr>
        <p:txBody>
          <a:bodyPr anchor="t"/>
          <a:lstStyle>
            <a:lvl1pPr algn="l">
              <a:defRPr sz="2800" b="0" i="0" u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1400" y="4299090"/>
            <a:ext cx="4572000" cy="49288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4789FA-8130-3C40-8080-BAB1ED6D87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400" y="5088356"/>
            <a:ext cx="2851150" cy="74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CA" dirty="0"/>
              <a:t>October 12, 2020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CDB6C8-AAF7-423D-B82A-5142D04027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77" y="473825"/>
            <a:ext cx="3746118" cy="28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06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589C-F494-C54C-B2E8-BD49C0B3A4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7772" y="308040"/>
            <a:ext cx="6856456" cy="777816"/>
          </a:xfrm>
        </p:spPr>
        <p:txBody>
          <a:bodyPr anchor="t">
            <a:normAutofit/>
          </a:bodyPr>
          <a:lstStyle>
            <a:lvl1pPr algn="ctr">
              <a:defRPr sz="4000" b="0" i="0" u="none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3E46-F5A3-6D40-BF89-9CE26B4F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D44F63B5-609E-48ED-AB13-BAD2BF38EA41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E3AC-332D-104D-9708-0F06F54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0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1605-9796-C040-8DAF-86F55FD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409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96CFA2-C948-0343-B5AF-6FBF93F4FB82}"/>
              </a:ext>
            </a:extLst>
          </p:cNvPr>
          <p:cNvCxnSpPr>
            <a:cxnSpLocks/>
          </p:cNvCxnSpPr>
          <p:nvPr userDrawn="1"/>
        </p:nvCxnSpPr>
        <p:spPr>
          <a:xfrm>
            <a:off x="444708" y="6198434"/>
            <a:ext cx="11337561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8DAA87A-AD48-7B44-A033-8D355C27A3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1065211" y="1549400"/>
            <a:ext cx="5030788" cy="376755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D41F45C-A6E9-6845-87E1-F49B0001996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094411" y="1549400"/>
            <a:ext cx="5030788" cy="376755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B05B8A0-52F5-B443-A783-FEE28773B71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47474" y="5316952"/>
            <a:ext cx="4598025" cy="734609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</a:t>
            </a:r>
            <a:r>
              <a:rPr lang="en-US"/>
              <a:t>add caption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7483729-7FA5-9948-85D5-2EB19C4AE40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13135" y="976959"/>
            <a:ext cx="5162550" cy="82905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6557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s and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3E46-F5A3-6D40-BF89-9CE26B4F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FBCA49A7-4A5C-4140-B56B-F27FC98FFBDE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E3AC-332D-104D-9708-0F06F54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0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1605-9796-C040-8DAF-86F55FD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409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96CFA2-C948-0343-B5AF-6FBF93F4FB82}"/>
              </a:ext>
            </a:extLst>
          </p:cNvPr>
          <p:cNvCxnSpPr>
            <a:cxnSpLocks/>
          </p:cNvCxnSpPr>
          <p:nvPr userDrawn="1"/>
        </p:nvCxnSpPr>
        <p:spPr>
          <a:xfrm>
            <a:off x="444708" y="6198434"/>
            <a:ext cx="11337561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C3CF8F1-B3B5-5346-A573-276661AA3F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11302792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2F220DE-572B-49F2-8ED6-1D56D60660E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4500" y="1528763"/>
            <a:ext cx="11303000" cy="4181475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DE1E9E-107A-4126-8A54-C0409D47424D}"/>
              </a:ext>
            </a:extLst>
          </p:cNvPr>
          <p:cNvCxnSpPr>
            <a:cxnSpLocks/>
          </p:cNvCxnSpPr>
          <p:nvPr userDrawn="1"/>
        </p:nvCxnSpPr>
        <p:spPr>
          <a:xfrm>
            <a:off x="0" y="1088353"/>
            <a:ext cx="38075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82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ock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4247099-19CA-4354-B866-673387E73F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4206240" cy="6858000"/>
          </a:xfrm>
        </p:spPr>
        <p:txBody>
          <a:bodyPr/>
          <a:lstStyle>
            <a:lvl1pPr marL="0" indent="0" algn="ctr">
              <a:buNone/>
              <a:defRPr sz="28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17F860-8A9A-418B-9BE5-FC8AD4AEB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3348" y="406400"/>
            <a:ext cx="6611412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C31817-A15B-44AA-97A9-2E619C862B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3775" y="1590557"/>
            <a:ext cx="6610985" cy="777875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36543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Title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17F860-8A9A-418B-9BE5-FC8AD4AEB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11302584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B102089-AEE7-4FDC-85EB-792FF118D222}"/>
              </a:ext>
            </a:extLst>
          </p:cNvPr>
          <p:cNvCxnSpPr>
            <a:cxnSpLocks/>
          </p:cNvCxnSpPr>
          <p:nvPr userDrawn="1"/>
        </p:nvCxnSpPr>
        <p:spPr>
          <a:xfrm>
            <a:off x="0" y="1088353"/>
            <a:ext cx="38075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658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17F860-8A9A-418B-9BE5-FC8AD4AEB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11302584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56722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25E157-0BEE-D54D-AA83-3EAFC10D33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256" y="-9144"/>
            <a:ext cx="12224512" cy="6876288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411ABA9A-AE5C-3F4C-AEEC-8D228A475B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729451"/>
            <a:ext cx="9144000" cy="617700"/>
          </a:xfrm>
        </p:spPr>
        <p:txBody>
          <a:bodyPr anchor="t">
            <a:noAutofit/>
          </a:bodyPr>
          <a:lstStyle>
            <a:lvl1pPr marL="0" indent="0" algn="ctr">
              <a:buFont typeface="+mj-lt"/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88308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E7D255-4855-4251-8178-1729F3F8FF4D}"/>
              </a:ext>
            </a:extLst>
          </p:cNvPr>
          <p:cNvSpPr txBox="1">
            <a:spLocks/>
          </p:cNvSpPr>
          <p:nvPr userDrawn="1"/>
        </p:nvSpPr>
        <p:spPr>
          <a:xfrm>
            <a:off x="444708" y="406400"/>
            <a:ext cx="11302584" cy="7778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Sample icons (copy, paste and re-</a:t>
            </a:r>
            <a:r>
              <a:rPr lang="en-US" sz="2400" dirty="0" err="1">
                <a:solidFill>
                  <a:schemeClr val="tx1"/>
                </a:solidFill>
              </a:rPr>
              <a:t>colour</a:t>
            </a:r>
            <a:r>
              <a:rPr lang="en-US" sz="2400" dirty="0">
                <a:solidFill>
                  <a:schemeClr val="tx1"/>
                </a:solidFill>
              </a:rPr>
              <a:t> as needed)</a:t>
            </a:r>
          </a:p>
        </p:txBody>
      </p:sp>
      <p:pic>
        <p:nvPicPr>
          <p:cNvPr id="5" name="Graphic 4" descr="Wheelchair Access">
            <a:extLst>
              <a:ext uri="{FF2B5EF4-FFF2-40B4-BE49-F238E27FC236}">
                <a16:creationId xmlns:a16="http://schemas.microsoft.com/office/drawing/2014/main" id="{8096D62A-455E-4086-911E-EB2E1AA75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902" y="4224595"/>
            <a:ext cx="685800" cy="685800"/>
          </a:xfrm>
          <a:prstGeom prst="rect">
            <a:avLst/>
          </a:prstGeom>
        </p:spPr>
      </p:pic>
      <p:pic>
        <p:nvPicPr>
          <p:cNvPr id="6" name="Graphic 5" descr="Lungs">
            <a:extLst>
              <a:ext uri="{FF2B5EF4-FFF2-40B4-BE49-F238E27FC236}">
                <a16:creationId xmlns:a16="http://schemas.microsoft.com/office/drawing/2014/main" id="{E8429805-8DCD-4B2E-90BB-282BAC3761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8613" y="4224595"/>
            <a:ext cx="685800" cy="685800"/>
          </a:xfrm>
          <a:prstGeom prst="rect">
            <a:avLst/>
          </a:prstGeom>
        </p:spPr>
      </p:pic>
      <p:pic>
        <p:nvPicPr>
          <p:cNvPr id="7" name="Graphic 6" descr="Heart organ">
            <a:extLst>
              <a:ext uri="{FF2B5EF4-FFF2-40B4-BE49-F238E27FC236}">
                <a16:creationId xmlns:a16="http://schemas.microsoft.com/office/drawing/2014/main" id="{D545D04E-0244-4F4F-958F-C40148EA1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94035" y="4224595"/>
            <a:ext cx="685800" cy="685800"/>
          </a:xfrm>
          <a:prstGeom prst="rect">
            <a:avLst/>
          </a:prstGeom>
        </p:spPr>
      </p:pic>
      <p:pic>
        <p:nvPicPr>
          <p:cNvPr id="8" name="Graphic 7" descr="Kidneys">
            <a:extLst>
              <a:ext uri="{FF2B5EF4-FFF2-40B4-BE49-F238E27FC236}">
                <a16:creationId xmlns:a16="http://schemas.microsoft.com/office/drawing/2014/main" id="{7FE8467B-F90D-4C00-B494-A091BF5616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7590" y="4224595"/>
            <a:ext cx="685800" cy="685800"/>
          </a:xfrm>
          <a:prstGeom prst="rect">
            <a:avLst/>
          </a:prstGeom>
        </p:spPr>
      </p:pic>
      <p:pic>
        <p:nvPicPr>
          <p:cNvPr id="9" name="Graphic 8" descr="Ear">
            <a:extLst>
              <a:ext uri="{FF2B5EF4-FFF2-40B4-BE49-F238E27FC236}">
                <a16:creationId xmlns:a16="http://schemas.microsoft.com/office/drawing/2014/main" id="{CD538287-F1CC-41BE-97FE-FE5814BB5C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21324" y="4224595"/>
            <a:ext cx="685800" cy="685800"/>
          </a:xfrm>
          <a:prstGeom prst="rect">
            <a:avLst/>
          </a:prstGeom>
        </p:spPr>
      </p:pic>
      <p:pic>
        <p:nvPicPr>
          <p:cNvPr id="10" name="Graphic 9" descr="Nose">
            <a:extLst>
              <a:ext uri="{FF2B5EF4-FFF2-40B4-BE49-F238E27FC236}">
                <a16:creationId xmlns:a16="http://schemas.microsoft.com/office/drawing/2014/main" id="{81B9639B-3875-4F78-A721-23FDE8018A6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6746" y="4224595"/>
            <a:ext cx="685800" cy="685800"/>
          </a:xfrm>
          <a:prstGeom prst="rect">
            <a:avLst/>
          </a:prstGeom>
        </p:spPr>
      </p:pic>
      <p:pic>
        <p:nvPicPr>
          <p:cNvPr id="11" name="Graphic 10" descr="Eyes">
            <a:extLst>
              <a:ext uri="{FF2B5EF4-FFF2-40B4-BE49-F238E27FC236}">
                <a16:creationId xmlns:a16="http://schemas.microsoft.com/office/drawing/2014/main" id="{2914DC19-6603-4687-9993-0BCFBA4731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30299" y="4224595"/>
            <a:ext cx="685800" cy="685800"/>
          </a:xfrm>
          <a:prstGeom prst="rect">
            <a:avLst/>
          </a:prstGeom>
        </p:spPr>
      </p:pic>
      <p:pic>
        <p:nvPicPr>
          <p:cNvPr id="12" name="Graphic 11" descr="Lips">
            <a:extLst>
              <a:ext uri="{FF2B5EF4-FFF2-40B4-BE49-F238E27FC236}">
                <a16:creationId xmlns:a16="http://schemas.microsoft.com/office/drawing/2014/main" id="{2CA8E3EF-6179-404F-A8AB-1651342DABA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84879" y="4224595"/>
            <a:ext cx="685800" cy="685800"/>
          </a:xfrm>
          <a:prstGeom prst="rect">
            <a:avLst/>
          </a:prstGeom>
        </p:spPr>
      </p:pic>
      <p:pic>
        <p:nvPicPr>
          <p:cNvPr id="13" name="Graphic 12" descr="Foot">
            <a:extLst>
              <a:ext uri="{FF2B5EF4-FFF2-40B4-BE49-F238E27FC236}">
                <a16:creationId xmlns:a16="http://schemas.microsoft.com/office/drawing/2014/main" id="{3012F76F-2F06-47DE-A8D1-4E2C3B65A11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12168" y="4224595"/>
            <a:ext cx="685800" cy="685800"/>
          </a:xfrm>
          <a:prstGeom prst="rect">
            <a:avLst/>
          </a:prstGeom>
        </p:spPr>
      </p:pic>
      <p:pic>
        <p:nvPicPr>
          <p:cNvPr id="14" name="Graphic 13" descr="Open hand">
            <a:extLst>
              <a:ext uri="{FF2B5EF4-FFF2-40B4-BE49-F238E27FC236}">
                <a16:creationId xmlns:a16="http://schemas.microsoft.com/office/drawing/2014/main" id="{D759B245-E648-40C8-B4C2-518CFF0D1B6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39457" y="4224595"/>
            <a:ext cx="685800" cy="685800"/>
          </a:xfrm>
          <a:prstGeom prst="rect">
            <a:avLst/>
          </a:prstGeom>
        </p:spPr>
      </p:pic>
      <p:pic>
        <p:nvPicPr>
          <p:cNvPr id="15" name="Graphic 14" descr="Blind">
            <a:extLst>
              <a:ext uri="{FF2B5EF4-FFF2-40B4-BE49-F238E27FC236}">
                <a16:creationId xmlns:a16="http://schemas.microsoft.com/office/drawing/2014/main" id="{FB9F1441-B24F-4306-A501-9F612C8C2F6C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65637" y="2248431"/>
            <a:ext cx="685800" cy="685800"/>
          </a:xfrm>
          <a:prstGeom prst="rect">
            <a:avLst/>
          </a:prstGeom>
        </p:spPr>
      </p:pic>
      <p:pic>
        <p:nvPicPr>
          <p:cNvPr id="16" name="Graphic 15" descr="Pie chart">
            <a:extLst>
              <a:ext uri="{FF2B5EF4-FFF2-40B4-BE49-F238E27FC236}">
                <a16:creationId xmlns:a16="http://schemas.microsoft.com/office/drawing/2014/main" id="{8DAA9F5A-0062-45CF-9BC5-6FE4825F883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340597" y="2248431"/>
            <a:ext cx="685800" cy="685800"/>
          </a:xfrm>
          <a:prstGeom prst="rect">
            <a:avLst/>
          </a:prstGeom>
        </p:spPr>
      </p:pic>
      <p:pic>
        <p:nvPicPr>
          <p:cNvPr id="17" name="Graphic 16" descr="Bullseye">
            <a:extLst>
              <a:ext uri="{FF2B5EF4-FFF2-40B4-BE49-F238E27FC236}">
                <a16:creationId xmlns:a16="http://schemas.microsoft.com/office/drawing/2014/main" id="{68E27A67-7D27-4058-8092-63F98E21405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15621" y="2248431"/>
            <a:ext cx="685800" cy="685800"/>
          </a:xfrm>
          <a:prstGeom prst="rect">
            <a:avLst/>
          </a:prstGeom>
        </p:spPr>
      </p:pic>
      <p:pic>
        <p:nvPicPr>
          <p:cNvPr id="18" name="Graphic 17" descr="Head with gears">
            <a:extLst>
              <a:ext uri="{FF2B5EF4-FFF2-40B4-BE49-F238E27FC236}">
                <a16:creationId xmlns:a16="http://schemas.microsoft.com/office/drawing/2014/main" id="{A0D8C9FF-AD3B-4757-B315-A0288252B846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15589" y="2248431"/>
            <a:ext cx="685800" cy="685800"/>
          </a:xfrm>
          <a:prstGeom prst="rect">
            <a:avLst/>
          </a:prstGeom>
        </p:spPr>
      </p:pic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9A52D177-5329-4B29-AEB7-377F867099DA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640629" y="2248431"/>
            <a:ext cx="685800" cy="685800"/>
          </a:xfrm>
          <a:prstGeom prst="rect">
            <a:avLst/>
          </a:prstGeom>
        </p:spPr>
      </p:pic>
      <p:pic>
        <p:nvPicPr>
          <p:cNvPr id="20" name="Graphic 19" descr="Open folder">
            <a:extLst>
              <a:ext uri="{FF2B5EF4-FFF2-40B4-BE49-F238E27FC236}">
                <a16:creationId xmlns:a16="http://schemas.microsoft.com/office/drawing/2014/main" id="{6731E45A-B414-4350-B649-3962D5CE2F1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5165605" y="2248431"/>
            <a:ext cx="685800" cy="685800"/>
          </a:xfrm>
          <a:prstGeom prst="rect">
            <a:avLst/>
          </a:prstGeom>
        </p:spPr>
      </p:pic>
      <p:pic>
        <p:nvPicPr>
          <p:cNvPr id="21" name="Graphic 20" descr="Customer review">
            <a:extLst>
              <a:ext uri="{FF2B5EF4-FFF2-40B4-BE49-F238E27FC236}">
                <a16:creationId xmlns:a16="http://schemas.microsoft.com/office/drawing/2014/main" id="{BF10DCA7-0859-41B6-9F42-83BDD5C92F27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990613" y="2248431"/>
            <a:ext cx="685800" cy="685800"/>
          </a:xfrm>
          <a:prstGeom prst="rect">
            <a:avLst/>
          </a:prstGeom>
        </p:spPr>
      </p:pic>
      <p:pic>
        <p:nvPicPr>
          <p:cNvPr id="22" name="Graphic 21" descr="Handshake">
            <a:extLst>
              <a:ext uri="{FF2B5EF4-FFF2-40B4-BE49-F238E27FC236}">
                <a16:creationId xmlns:a16="http://schemas.microsoft.com/office/drawing/2014/main" id="{BCCCD9AA-91E0-4397-BFBB-0F05A19764C3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65573" y="2248431"/>
            <a:ext cx="685800" cy="685800"/>
          </a:xfrm>
          <a:prstGeom prst="rect">
            <a:avLst/>
          </a:prstGeom>
        </p:spPr>
      </p:pic>
      <p:pic>
        <p:nvPicPr>
          <p:cNvPr id="23" name="Graphic 22" descr="Group brainstorm">
            <a:extLst>
              <a:ext uri="{FF2B5EF4-FFF2-40B4-BE49-F238E27FC236}">
                <a16:creationId xmlns:a16="http://schemas.microsoft.com/office/drawing/2014/main" id="{E6CD6D8C-7C5F-4DDF-9615-782C1C4B52FE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690581" y="2248431"/>
            <a:ext cx="685800" cy="685800"/>
          </a:xfrm>
          <a:prstGeom prst="rect">
            <a:avLst/>
          </a:prstGeom>
        </p:spPr>
      </p:pic>
      <p:pic>
        <p:nvPicPr>
          <p:cNvPr id="24" name="Graphic 23" descr="Cheers">
            <a:extLst>
              <a:ext uri="{FF2B5EF4-FFF2-40B4-BE49-F238E27FC236}">
                <a16:creationId xmlns:a16="http://schemas.microsoft.com/office/drawing/2014/main" id="{CE36635F-47F6-466A-99E9-43AEF3A3273F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1040564" y="2256601"/>
            <a:ext cx="685800" cy="685800"/>
          </a:xfrm>
          <a:prstGeom prst="rect">
            <a:avLst/>
          </a:prstGeom>
        </p:spPr>
      </p:pic>
      <p:pic>
        <p:nvPicPr>
          <p:cNvPr id="25" name="Graphic 24" descr="Line arrow Slight curve">
            <a:extLst>
              <a:ext uri="{FF2B5EF4-FFF2-40B4-BE49-F238E27FC236}">
                <a16:creationId xmlns:a16="http://schemas.microsoft.com/office/drawing/2014/main" id="{9826B878-9CF7-48CD-9E74-9833FEB49E2A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821324" y="5273539"/>
            <a:ext cx="685800" cy="685800"/>
          </a:xfrm>
          <a:prstGeom prst="rect">
            <a:avLst/>
          </a:prstGeom>
        </p:spPr>
      </p:pic>
      <p:pic>
        <p:nvPicPr>
          <p:cNvPr id="26" name="Graphic 25" descr="Line arrow Rotate right">
            <a:extLst>
              <a:ext uri="{FF2B5EF4-FFF2-40B4-BE49-F238E27FC236}">
                <a16:creationId xmlns:a16="http://schemas.microsoft.com/office/drawing/2014/main" id="{BF320049-9E23-41F6-8D56-7DD5B1A32B4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648613" y="5273539"/>
            <a:ext cx="685800" cy="685800"/>
          </a:xfrm>
          <a:prstGeom prst="rect">
            <a:avLst/>
          </a:prstGeom>
        </p:spPr>
      </p:pic>
      <p:pic>
        <p:nvPicPr>
          <p:cNvPr id="27" name="Graphic 26" descr="Line arrow Straight">
            <a:extLst>
              <a:ext uri="{FF2B5EF4-FFF2-40B4-BE49-F238E27FC236}">
                <a16:creationId xmlns:a16="http://schemas.microsoft.com/office/drawing/2014/main" id="{BAC51AA2-6205-4E24-B493-A9CE9E59CDBB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166746" y="5273539"/>
            <a:ext cx="685800" cy="685800"/>
          </a:xfrm>
          <a:prstGeom prst="rect">
            <a:avLst/>
          </a:prstGeom>
        </p:spPr>
      </p:pic>
      <p:pic>
        <p:nvPicPr>
          <p:cNvPr id="28" name="Graphic 27" descr="Line arrow Clockwise curve">
            <a:extLst>
              <a:ext uri="{FF2B5EF4-FFF2-40B4-BE49-F238E27FC236}">
                <a16:creationId xmlns:a16="http://schemas.microsoft.com/office/drawing/2014/main" id="{7C689C60-CEF0-4646-A1E4-A276DF08D638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94035" y="5273539"/>
            <a:ext cx="685800" cy="685800"/>
          </a:xfrm>
          <a:prstGeom prst="rect">
            <a:avLst/>
          </a:prstGeom>
        </p:spPr>
      </p:pic>
      <p:pic>
        <p:nvPicPr>
          <p:cNvPr id="29" name="Graphic 28" descr="Line arrow Vertical U turn">
            <a:extLst>
              <a:ext uri="{FF2B5EF4-FFF2-40B4-BE49-F238E27FC236}">
                <a16:creationId xmlns:a16="http://schemas.microsoft.com/office/drawing/2014/main" id="{B6696F6C-2CE8-4361-A22A-D719C73E8926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512168" y="5273539"/>
            <a:ext cx="685800" cy="685800"/>
          </a:xfrm>
          <a:prstGeom prst="rect">
            <a:avLst/>
          </a:prstGeom>
        </p:spPr>
      </p:pic>
      <p:pic>
        <p:nvPicPr>
          <p:cNvPr id="30" name="Graphic 29" descr="Line arrow Rotate left">
            <a:extLst>
              <a:ext uri="{FF2B5EF4-FFF2-40B4-BE49-F238E27FC236}">
                <a16:creationId xmlns:a16="http://schemas.microsoft.com/office/drawing/2014/main" id="{5983CEF2-E89E-4499-8BE9-2B67EDD5314D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339457" y="5273539"/>
            <a:ext cx="685800" cy="685800"/>
          </a:xfrm>
          <a:prstGeom prst="rect">
            <a:avLst/>
          </a:prstGeom>
        </p:spPr>
      </p:pic>
      <p:pic>
        <p:nvPicPr>
          <p:cNvPr id="31" name="Graphic 30" descr="Line arrow Counter clockwise curve">
            <a:extLst>
              <a:ext uri="{FF2B5EF4-FFF2-40B4-BE49-F238E27FC236}">
                <a16:creationId xmlns:a16="http://schemas.microsoft.com/office/drawing/2014/main" id="{813E4439-BF5B-4061-A964-6B1FB7FDBCE8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684879" y="5273539"/>
            <a:ext cx="685800" cy="685800"/>
          </a:xfrm>
          <a:prstGeom prst="rect">
            <a:avLst/>
          </a:prstGeom>
        </p:spPr>
      </p:pic>
      <p:pic>
        <p:nvPicPr>
          <p:cNvPr id="32" name="Graphic 31" descr="Line arrow Horizontal U turn">
            <a:extLst>
              <a:ext uri="{FF2B5EF4-FFF2-40B4-BE49-F238E27FC236}">
                <a16:creationId xmlns:a16="http://schemas.microsoft.com/office/drawing/2014/main" id="{638F197C-0DED-48FD-9F9A-08A57606187B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857590" y="5273539"/>
            <a:ext cx="685800" cy="685800"/>
          </a:xfrm>
          <a:prstGeom prst="rect">
            <a:avLst/>
          </a:prstGeom>
        </p:spPr>
      </p:pic>
      <p:pic>
        <p:nvPicPr>
          <p:cNvPr id="33" name="Graphic 32" descr="Paperclip">
            <a:extLst>
              <a:ext uri="{FF2B5EF4-FFF2-40B4-BE49-F238E27FC236}">
                <a16:creationId xmlns:a16="http://schemas.microsoft.com/office/drawing/2014/main" id="{A1F9183D-C263-4393-85C8-676E6B053BD3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030299" y="5273539"/>
            <a:ext cx="685800" cy="685800"/>
          </a:xfrm>
          <a:prstGeom prst="rect">
            <a:avLst/>
          </a:prstGeom>
        </p:spPr>
      </p:pic>
      <p:pic>
        <p:nvPicPr>
          <p:cNvPr id="34" name="Graphic 33" descr="Share">
            <a:extLst>
              <a:ext uri="{FF2B5EF4-FFF2-40B4-BE49-F238E27FC236}">
                <a16:creationId xmlns:a16="http://schemas.microsoft.com/office/drawing/2014/main" id="{42EC668D-3868-4AD9-9B67-7C7D809A8C02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75902" y="5273539"/>
            <a:ext cx="685800" cy="685800"/>
          </a:xfrm>
          <a:prstGeom prst="rect">
            <a:avLst/>
          </a:prstGeom>
        </p:spPr>
      </p:pic>
      <p:pic>
        <p:nvPicPr>
          <p:cNvPr id="35" name="Graphic 34" descr="Lightbulb">
            <a:extLst>
              <a:ext uri="{FF2B5EF4-FFF2-40B4-BE49-F238E27FC236}">
                <a16:creationId xmlns:a16="http://schemas.microsoft.com/office/drawing/2014/main" id="{F44D4625-D112-41C5-AF1B-53E58E0E549B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834800" y="3133914"/>
            <a:ext cx="685800" cy="685800"/>
          </a:xfrm>
          <a:prstGeom prst="rect">
            <a:avLst/>
          </a:prstGeom>
        </p:spPr>
      </p:pic>
      <p:pic>
        <p:nvPicPr>
          <p:cNvPr id="36" name="Graphic 35" descr="Home">
            <a:extLst>
              <a:ext uri="{FF2B5EF4-FFF2-40B4-BE49-F238E27FC236}">
                <a16:creationId xmlns:a16="http://schemas.microsoft.com/office/drawing/2014/main" id="{B715FC07-0E2B-4BCC-A0F3-498B219C1DDE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505200" y="3133914"/>
            <a:ext cx="685800" cy="685800"/>
          </a:xfrm>
          <a:prstGeom prst="rect">
            <a:avLst/>
          </a:prstGeom>
        </p:spPr>
      </p:pic>
      <p:pic>
        <p:nvPicPr>
          <p:cNvPr id="37" name="Graphic 36" descr="Schoolhouse">
            <a:extLst>
              <a:ext uri="{FF2B5EF4-FFF2-40B4-BE49-F238E27FC236}">
                <a16:creationId xmlns:a16="http://schemas.microsoft.com/office/drawing/2014/main" id="{0D36A555-0C47-4646-95E0-6F7F0231D026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003800" y="3133914"/>
            <a:ext cx="685800" cy="685800"/>
          </a:xfrm>
          <a:prstGeom prst="rect">
            <a:avLst/>
          </a:prstGeom>
        </p:spPr>
      </p:pic>
      <p:pic>
        <p:nvPicPr>
          <p:cNvPr id="38" name="Graphic 37" descr="Document">
            <a:extLst>
              <a:ext uri="{FF2B5EF4-FFF2-40B4-BE49-F238E27FC236}">
                <a16:creationId xmlns:a16="http://schemas.microsoft.com/office/drawing/2014/main" id="{C9ADFAF7-1723-4569-8A67-78731AC2EA1A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1001000" y="3133914"/>
            <a:ext cx="685800" cy="685800"/>
          </a:xfrm>
          <a:prstGeom prst="rect">
            <a:avLst/>
          </a:prstGeom>
        </p:spPr>
      </p:pic>
      <p:pic>
        <p:nvPicPr>
          <p:cNvPr id="39" name="Graphic 38" descr="Checklist RTL">
            <a:extLst>
              <a:ext uri="{FF2B5EF4-FFF2-40B4-BE49-F238E27FC236}">
                <a16:creationId xmlns:a16="http://schemas.microsoft.com/office/drawing/2014/main" id="{D3075314-7F9D-4D3F-BEB2-650474AA3FE3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668600" y="3133914"/>
            <a:ext cx="685800" cy="685800"/>
          </a:xfrm>
          <a:prstGeom prst="rect">
            <a:avLst/>
          </a:prstGeom>
        </p:spPr>
      </p:pic>
      <p:pic>
        <p:nvPicPr>
          <p:cNvPr id="40" name="Graphic 39" descr="Ribbon">
            <a:extLst>
              <a:ext uri="{FF2B5EF4-FFF2-40B4-BE49-F238E27FC236}">
                <a16:creationId xmlns:a16="http://schemas.microsoft.com/office/drawing/2014/main" id="{19C282E0-634A-4882-B7FB-D0223B15C8E2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336200" y="3133914"/>
            <a:ext cx="685800" cy="685800"/>
          </a:xfrm>
          <a:prstGeom prst="rect">
            <a:avLst/>
          </a:prstGeom>
        </p:spPr>
      </p:pic>
      <p:pic>
        <p:nvPicPr>
          <p:cNvPr id="41" name="Graphic 40" descr="Clapping hands">
            <a:extLst>
              <a:ext uri="{FF2B5EF4-FFF2-40B4-BE49-F238E27FC236}">
                <a16:creationId xmlns:a16="http://schemas.microsoft.com/office/drawing/2014/main" id="{34804574-B427-458B-A9FA-781B5C0E58F1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502400" y="3133914"/>
            <a:ext cx="685800" cy="685800"/>
          </a:xfrm>
          <a:prstGeom prst="rect">
            <a:avLst/>
          </a:prstGeom>
        </p:spPr>
      </p:pic>
      <p:pic>
        <p:nvPicPr>
          <p:cNvPr id="42" name="Graphic 41" descr="Sleep">
            <a:extLst>
              <a:ext uri="{FF2B5EF4-FFF2-40B4-BE49-F238E27FC236}">
                <a16:creationId xmlns:a16="http://schemas.microsoft.com/office/drawing/2014/main" id="{BA61D3FC-1A11-402E-B44C-EB6BAACC5A64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671400" y="3133914"/>
            <a:ext cx="685800" cy="685800"/>
          </a:xfrm>
          <a:prstGeom prst="rect">
            <a:avLst/>
          </a:prstGeom>
        </p:spPr>
      </p:pic>
      <p:pic>
        <p:nvPicPr>
          <p:cNvPr id="43" name="Graphic 42" descr="Mop and bucket">
            <a:extLst>
              <a:ext uri="{FF2B5EF4-FFF2-40B4-BE49-F238E27FC236}">
                <a16:creationId xmlns:a16="http://schemas.microsoft.com/office/drawing/2014/main" id="{44D054B8-AB99-440C-A303-FE8064224AD7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170000" y="3133914"/>
            <a:ext cx="685800" cy="685800"/>
          </a:xfrm>
          <a:prstGeom prst="rect">
            <a:avLst/>
          </a:prstGeom>
        </p:spPr>
      </p:pic>
      <p:pic>
        <p:nvPicPr>
          <p:cNvPr id="44" name="Graphic 43" descr="Shower">
            <a:extLst>
              <a:ext uri="{FF2B5EF4-FFF2-40B4-BE49-F238E27FC236}">
                <a16:creationId xmlns:a16="http://schemas.microsoft.com/office/drawing/2014/main" id="{26374946-E79C-4B36-8A70-D0E245BF9A98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837600" y="3133914"/>
            <a:ext cx="685800" cy="685800"/>
          </a:xfrm>
          <a:prstGeom prst="rect">
            <a:avLst/>
          </a:prstGeom>
        </p:spPr>
      </p:pic>
      <p:pic>
        <p:nvPicPr>
          <p:cNvPr id="45" name="Graphic 44" descr="Bar chart">
            <a:extLst>
              <a:ext uri="{FF2B5EF4-FFF2-40B4-BE49-F238E27FC236}">
                <a16:creationId xmlns:a16="http://schemas.microsoft.com/office/drawing/2014/main" id="{DFB97ABD-D7B8-4A57-81DD-7C88DB199B06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166405" y="1312122"/>
            <a:ext cx="685800" cy="685800"/>
          </a:xfrm>
          <a:prstGeom prst="rect">
            <a:avLst/>
          </a:prstGeom>
        </p:spPr>
      </p:pic>
      <p:pic>
        <p:nvPicPr>
          <p:cNvPr id="46" name="Graphic 45" descr="Bar graph with downward trend">
            <a:extLst>
              <a:ext uri="{FF2B5EF4-FFF2-40B4-BE49-F238E27FC236}">
                <a16:creationId xmlns:a16="http://schemas.microsoft.com/office/drawing/2014/main" id="{E2B4AC9C-3108-4149-91D6-DC294C115265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339797" y="1312122"/>
            <a:ext cx="685800" cy="685800"/>
          </a:xfrm>
          <a:prstGeom prst="rect">
            <a:avLst/>
          </a:prstGeom>
        </p:spPr>
      </p:pic>
      <p:pic>
        <p:nvPicPr>
          <p:cNvPr id="47" name="Graphic 46" descr="Bar graph with upward trend">
            <a:extLst>
              <a:ext uri="{FF2B5EF4-FFF2-40B4-BE49-F238E27FC236}">
                <a16:creationId xmlns:a16="http://schemas.microsoft.com/office/drawing/2014/main" id="{DFB23653-8521-4498-A69B-BC63C1B19667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7513189" y="1312122"/>
            <a:ext cx="685800" cy="685800"/>
          </a:xfrm>
          <a:prstGeom prst="rect">
            <a:avLst/>
          </a:prstGeom>
        </p:spPr>
      </p:pic>
      <p:pic>
        <p:nvPicPr>
          <p:cNvPr id="48" name="Graphic 47" descr="Downward trend">
            <a:extLst>
              <a:ext uri="{FF2B5EF4-FFF2-40B4-BE49-F238E27FC236}">
                <a16:creationId xmlns:a16="http://schemas.microsoft.com/office/drawing/2014/main" id="{B8549E76-B8BD-4A07-AF0B-B60158B80493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8686581" y="1312122"/>
            <a:ext cx="685800" cy="685800"/>
          </a:xfrm>
          <a:prstGeom prst="rect">
            <a:avLst/>
          </a:prstGeom>
        </p:spPr>
      </p:pic>
      <p:pic>
        <p:nvPicPr>
          <p:cNvPr id="49" name="Graphic 48" descr="Upward trend">
            <a:extLst>
              <a:ext uri="{FF2B5EF4-FFF2-40B4-BE49-F238E27FC236}">
                <a16:creationId xmlns:a16="http://schemas.microsoft.com/office/drawing/2014/main" id="{46E3904F-304E-49F2-9394-4ED2B48369B7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9859973" y="1312122"/>
            <a:ext cx="685800" cy="685800"/>
          </a:xfrm>
          <a:prstGeom prst="rect">
            <a:avLst/>
          </a:prstGeom>
        </p:spPr>
      </p:pic>
      <p:pic>
        <p:nvPicPr>
          <p:cNvPr id="50" name="Graphic 49" descr="Statistics">
            <a:extLst>
              <a:ext uri="{FF2B5EF4-FFF2-40B4-BE49-F238E27FC236}">
                <a16:creationId xmlns:a16="http://schemas.microsoft.com/office/drawing/2014/main" id="{6E7F006B-3A45-488A-9583-94A5AB841519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1033364" y="1312122"/>
            <a:ext cx="685800" cy="685800"/>
          </a:xfrm>
          <a:prstGeom prst="rect">
            <a:avLst/>
          </a:prstGeom>
        </p:spPr>
      </p:pic>
      <p:pic>
        <p:nvPicPr>
          <p:cNvPr id="51" name="Graphic 50" descr="Checkmark">
            <a:extLst>
              <a:ext uri="{FF2B5EF4-FFF2-40B4-BE49-F238E27FC236}">
                <a16:creationId xmlns:a16="http://schemas.microsoft.com/office/drawing/2014/main" id="{3DF2F1D6-2836-49D3-BCF8-C1E7896994CC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993013" y="1312122"/>
            <a:ext cx="685800" cy="685800"/>
          </a:xfrm>
          <a:prstGeom prst="rect">
            <a:avLst/>
          </a:prstGeom>
        </p:spPr>
      </p:pic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DD729EF4-7689-4F8E-97CA-BF1E330298BD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819621" y="1312122"/>
            <a:ext cx="685800" cy="685800"/>
          </a:xfrm>
          <a:prstGeom prst="rect">
            <a:avLst/>
          </a:prstGeom>
        </p:spPr>
      </p:pic>
      <p:pic>
        <p:nvPicPr>
          <p:cNvPr id="53" name="Graphic 52" descr="Add">
            <a:extLst>
              <a:ext uri="{FF2B5EF4-FFF2-40B4-BE49-F238E27FC236}">
                <a16:creationId xmlns:a16="http://schemas.microsoft.com/office/drawing/2014/main" id="{23DB98A0-3DB2-47C0-8D8F-551FBF438DA8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646229" y="1312122"/>
            <a:ext cx="685800" cy="685800"/>
          </a:xfrm>
          <a:prstGeom prst="rect">
            <a:avLst/>
          </a:prstGeom>
        </p:spPr>
      </p:pic>
      <p:pic>
        <p:nvPicPr>
          <p:cNvPr id="54" name="Graphic 53" descr="Cursor">
            <a:extLst>
              <a:ext uri="{FF2B5EF4-FFF2-40B4-BE49-F238E27FC236}">
                <a16:creationId xmlns:a16="http://schemas.microsoft.com/office/drawing/2014/main" id="{9AF4D4BD-EFEE-4263-AEB9-9F57F4FE07B5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472837" y="1312122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81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4">
            <a:extLst>
              <a:ext uri="{FF2B5EF4-FFF2-40B4-BE49-F238E27FC236}">
                <a16:creationId xmlns:a16="http://schemas.microsoft.com/office/drawing/2014/main" id="{D0F9E543-A1D0-4FBB-B867-3163A029B910}"/>
              </a:ext>
            </a:extLst>
          </p:cNvPr>
          <p:cNvSpPr txBox="1">
            <a:spLocks/>
          </p:cNvSpPr>
          <p:nvPr userDrawn="1"/>
        </p:nvSpPr>
        <p:spPr>
          <a:xfrm>
            <a:off x="444708" y="406400"/>
            <a:ext cx="11302792" cy="7778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Sample charts and graphs (copy, paste, resize and populate as needed)</a:t>
            </a:r>
          </a:p>
        </p:txBody>
      </p:sp>
      <p:graphicFrame>
        <p:nvGraphicFramePr>
          <p:cNvPr id="56" name="Content Placeholder 8">
            <a:extLst>
              <a:ext uri="{FF2B5EF4-FFF2-40B4-BE49-F238E27FC236}">
                <a16:creationId xmlns:a16="http://schemas.microsoft.com/office/drawing/2014/main" id="{6D207375-0340-4B27-A73C-8DD944F9A64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118618783"/>
              </p:ext>
            </p:extLst>
          </p:nvPr>
        </p:nvGraphicFramePr>
        <p:xfrm>
          <a:off x="284702" y="1086561"/>
          <a:ext cx="3665861" cy="2668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D5C0812B-518A-4D6A-8707-3D564867340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98362792"/>
              </p:ext>
            </p:extLst>
          </p:nvPr>
        </p:nvGraphicFramePr>
        <p:xfrm>
          <a:off x="4137608" y="1068804"/>
          <a:ext cx="3665864" cy="2686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8" name="Diagram 57">
            <a:extLst>
              <a:ext uri="{FF2B5EF4-FFF2-40B4-BE49-F238E27FC236}">
                <a16:creationId xmlns:a16="http://schemas.microsoft.com/office/drawing/2014/main" id="{1EAE1C88-C2F6-4C88-8259-A603AE0CFD2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03109781"/>
              </p:ext>
            </p:extLst>
          </p:nvPr>
        </p:nvGraphicFramePr>
        <p:xfrm>
          <a:off x="7999951" y="1184217"/>
          <a:ext cx="3551069" cy="257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B9993F7F-60DA-4DBB-89FB-002F125CD63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16597322"/>
              </p:ext>
            </p:extLst>
          </p:nvPr>
        </p:nvGraphicFramePr>
        <p:xfrm>
          <a:off x="4137608" y="3915052"/>
          <a:ext cx="3665863" cy="2536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60" name="Chart 59">
            <a:extLst>
              <a:ext uri="{FF2B5EF4-FFF2-40B4-BE49-F238E27FC236}">
                <a16:creationId xmlns:a16="http://schemas.microsoft.com/office/drawing/2014/main" id="{97A39C73-2B93-4532-B534-E2920D842A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36356368"/>
              </p:ext>
            </p:extLst>
          </p:nvPr>
        </p:nvGraphicFramePr>
        <p:xfrm>
          <a:off x="7901803" y="4081263"/>
          <a:ext cx="3845697" cy="2370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61" name="Content Placeholder 6">
            <a:extLst>
              <a:ext uri="{FF2B5EF4-FFF2-40B4-BE49-F238E27FC236}">
                <a16:creationId xmlns:a16="http://schemas.microsoft.com/office/drawing/2014/main" id="{8FD9601E-7753-48FC-8A9F-12C03050C13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17897210"/>
              </p:ext>
            </p:extLst>
          </p:nvPr>
        </p:nvGraphicFramePr>
        <p:xfrm>
          <a:off x="284702" y="4081264"/>
          <a:ext cx="3665862" cy="24149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21954">
                  <a:extLst>
                    <a:ext uri="{9D8B030D-6E8A-4147-A177-3AD203B41FA5}">
                      <a16:colId xmlns:a16="http://schemas.microsoft.com/office/drawing/2014/main" val="3349822942"/>
                    </a:ext>
                  </a:extLst>
                </a:gridCol>
                <a:gridCol w="1221954">
                  <a:extLst>
                    <a:ext uri="{9D8B030D-6E8A-4147-A177-3AD203B41FA5}">
                      <a16:colId xmlns:a16="http://schemas.microsoft.com/office/drawing/2014/main" val="2037185737"/>
                    </a:ext>
                  </a:extLst>
                </a:gridCol>
                <a:gridCol w="1221954">
                  <a:extLst>
                    <a:ext uri="{9D8B030D-6E8A-4147-A177-3AD203B41FA5}">
                      <a16:colId xmlns:a16="http://schemas.microsoft.com/office/drawing/2014/main" val="3875382941"/>
                    </a:ext>
                  </a:extLst>
                </a:gridCol>
              </a:tblGrid>
              <a:tr h="42495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616719"/>
                  </a:ext>
                </a:extLst>
              </a:tr>
              <a:tr h="198999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996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91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4">
            <a:extLst>
              <a:ext uri="{FF2B5EF4-FFF2-40B4-BE49-F238E27FC236}">
                <a16:creationId xmlns:a16="http://schemas.microsoft.com/office/drawing/2014/main" id="{8BCB626E-DE7B-4A5F-8DA1-0DF56F94A0F9}"/>
              </a:ext>
            </a:extLst>
          </p:cNvPr>
          <p:cNvSpPr txBox="1">
            <a:spLocks/>
          </p:cNvSpPr>
          <p:nvPr userDrawn="1"/>
        </p:nvSpPr>
        <p:spPr>
          <a:xfrm>
            <a:off x="444708" y="406400"/>
            <a:ext cx="11302792" cy="7778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/>
                </a:solidFill>
              </a:rPr>
              <a:t>Sample charts and graphs (copy, paste, resize and populate as needed)</a:t>
            </a:r>
          </a:p>
        </p:txBody>
      </p:sp>
      <p:graphicFrame>
        <p:nvGraphicFramePr>
          <p:cNvPr id="56" name="Diagram 55">
            <a:extLst>
              <a:ext uri="{FF2B5EF4-FFF2-40B4-BE49-F238E27FC236}">
                <a16:creationId xmlns:a16="http://schemas.microsoft.com/office/drawing/2014/main" id="{1E0DDE3A-6501-4E84-AE46-4BB2C6E59E4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0741550"/>
              </p:ext>
            </p:extLst>
          </p:nvPr>
        </p:nvGraphicFramePr>
        <p:xfrm>
          <a:off x="939593" y="1322035"/>
          <a:ext cx="6428615" cy="2680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7" name="Diagram 56">
            <a:extLst>
              <a:ext uri="{FF2B5EF4-FFF2-40B4-BE49-F238E27FC236}">
                <a16:creationId xmlns:a16="http://schemas.microsoft.com/office/drawing/2014/main" id="{8DF1844B-507B-42F6-A1E2-E0C55F50AD9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05336178"/>
              </p:ext>
            </p:extLst>
          </p:nvPr>
        </p:nvGraphicFramePr>
        <p:xfrm>
          <a:off x="8277964" y="1322034"/>
          <a:ext cx="2928729" cy="2478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8" name="Diagram 57">
            <a:extLst>
              <a:ext uri="{FF2B5EF4-FFF2-40B4-BE49-F238E27FC236}">
                <a16:creationId xmlns:a16="http://schemas.microsoft.com/office/drawing/2014/main" id="{DCBD9E0F-3123-4B6E-BE48-42C16727A3A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45604761"/>
              </p:ext>
            </p:extLst>
          </p:nvPr>
        </p:nvGraphicFramePr>
        <p:xfrm>
          <a:off x="753615" y="4281253"/>
          <a:ext cx="4017168" cy="216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59" name="Diagram 58">
            <a:extLst>
              <a:ext uri="{FF2B5EF4-FFF2-40B4-BE49-F238E27FC236}">
                <a16:creationId xmlns:a16="http://schemas.microsoft.com/office/drawing/2014/main" id="{D7034241-ED11-4A05-8C18-C26F940695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55809276"/>
              </p:ext>
            </p:extLst>
          </p:nvPr>
        </p:nvGraphicFramePr>
        <p:xfrm>
          <a:off x="8140798" y="4109932"/>
          <a:ext cx="3392109" cy="250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60" name="Diagram 59">
            <a:extLst>
              <a:ext uri="{FF2B5EF4-FFF2-40B4-BE49-F238E27FC236}">
                <a16:creationId xmlns:a16="http://schemas.microsoft.com/office/drawing/2014/main" id="{5732A5B6-6440-4B2B-8DB9-49566A459B0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50693531"/>
              </p:ext>
            </p:extLst>
          </p:nvPr>
        </p:nvGraphicFramePr>
        <p:xfrm>
          <a:off x="5048851" y="4195592"/>
          <a:ext cx="3392109" cy="2337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51496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589C-F494-C54C-B2E8-BD49C0B3A4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11302584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5A0F5-6A2E-6340-AFF8-41F37D01F2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40293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Font typeface="+mj-lt"/>
              <a:buNone/>
              <a:defRPr sz="4800" b="0" i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STATEMENT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3E46-F5A3-6D40-BF89-9CE26B4F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69D42A20-1462-4EE5-BA8C-EF03EA64EF1E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E3AC-332D-104D-9708-0F06F54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0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1605-9796-C040-8DAF-86F55FD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409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96CFA2-C948-0343-B5AF-6FBF93F4FB82}"/>
              </a:ext>
            </a:extLst>
          </p:cNvPr>
          <p:cNvCxnSpPr>
            <a:cxnSpLocks/>
          </p:cNvCxnSpPr>
          <p:nvPr userDrawn="1"/>
        </p:nvCxnSpPr>
        <p:spPr>
          <a:xfrm>
            <a:off x="444708" y="6198434"/>
            <a:ext cx="11337561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0586FF-EE0C-44C9-83F0-BDC1A2DDB8FF}"/>
              </a:ext>
            </a:extLst>
          </p:cNvPr>
          <p:cNvCxnSpPr>
            <a:cxnSpLocks/>
          </p:cNvCxnSpPr>
          <p:nvPr userDrawn="1"/>
        </p:nvCxnSpPr>
        <p:spPr>
          <a:xfrm>
            <a:off x="0" y="1088353"/>
            <a:ext cx="38075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040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3A11C7-BCD1-664A-862F-61F290A48B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255" y="-9144"/>
            <a:ext cx="12224511" cy="6876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6D589C-F494-C54C-B2E8-BD49C0B3A4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11302584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D5A0F5-6A2E-6340-AFF8-41F37D01F2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12137"/>
            <a:ext cx="9144000" cy="1655762"/>
          </a:xfrm>
        </p:spPr>
        <p:txBody>
          <a:bodyPr anchor="t"/>
          <a:lstStyle>
            <a:lvl1pPr marL="457200" indent="-457200" algn="l">
              <a:buFont typeface="+mj-lt"/>
              <a:buAutoNum type="arabicPeriod"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item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3E46-F5A3-6D40-BF89-9CE26B4F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7FDEB87B-C06E-4521-BC65-76AB89B130D8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E3AC-332D-104D-9708-0F06F54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0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1605-9796-C040-8DAF-86F55FD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409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96CFA2-C948-0343-B5AF-6FBF93F4FB82}"/>
              </a:ext>
            </a:extLst>
          </p:cNvPr>
          <p:cNvCxnSpPr>
            <a:cxnSpLocks/>
          </p:cNvCxnSpPr>
          <p:nvPr userDrawn="1"/>
        </p:nvCxnSpPr>
        <p:spPr>
          <a:xfrm>
            <a:off x="444708" y="6198434"/>
            <a:ext cx="113375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F3E236-02BD-4DDF-83C6-9E95FDDB679E}"/>
              </a:ext>
            </a:extLst>
          </p:cNvPr>
          <p:cNvCxnSpPr>
            <a:cxnSpLocks/>
          </p:cNvCxnSpPr>
          <p:nvPr userDrawn="1"/>
        </p:nvCxnSpPr>
        <p:spPr>
          <a:xfrm>
            <a:off x="0" y="1088353"/>
            <a:ext cx="380750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0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9B724A-45AE-7B47-8597-31E50EDCB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8288"/>
            <a:ext cx="12224512" cy="68762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3E46-F5A3-6D40-BF89-9CE26B4F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38A7BF25-AACF-4100-B8B6-E630930763D2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E3AC-332D-104D-9708-0F06F54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0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1605-9796-C040-8DAF-86F55FD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409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96CFA2-C948-0343-B5AF-6FBF93F4FB82}"/>
              </a:ext>
            </a:extLst>
          </p:cNvPr>
          <p:cNvCxnSpPr>
            <a:cxnSpLocks/>
          </p:cNvCxnSpPr>
          <p:nvPr userDrawn="1"/>
        </p:nvCxnSpPr>
        <p:spPr>
          <a:xfrm>
            <a:off x="444708" y="6198434"/>
            <a:ext cx="1133756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411ABA9A-AE5C-3F4C-AEEC-8D228A475B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40293"/>
            <a:ext cx="9144000" cy="617700"/>
          </a:xfrm>
        </p:spPr>
        <p:txBody>
          <a:bodyPr anchor="t">
            <a:noAutofit/>
          </a:bodyPr>
          <a:lstStyle>
            <a:lvl1pPr marL="0" indent="0" algn="ctr">
              <a:buFont typeface="+mj-lt"/>
              <a:buNone/>
              <a:defRPr sz="40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2436E1-BC70-124D-9380-104C385CBE6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429000"/>
            <a:ext cx="10515600" cy="1500187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489E7C-18C9-CB48-A126-6F48F70D3873}"/>
              </a:ext>
            </a:extLst>
          </p:cNvPr>
          <p:cNvCxnSpPr>
            <a:cxnSpLocks/>
          </p:cNvCxnSpPr>
          <p:nvPr userDrawn="1"/>
        </p:nvCxnSpPr>
        <p:spPr>
          <a:xfrm>
            <a:off x="4147279" y="3225176"/>
            <a:ext cx="389744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03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589C-F494-C54C-B2E8-BD49C0B3A4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11302584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3E46-F5A3-6D40-BF89-9CE26B4F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74491181-79BC-40B0-BF7A-7933166DFABE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E3AC-332D-104D-9708-0F06F54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0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1605-9796-C040-8DAF-86F55FD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409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96CFA2-C948-0343-B5AF-6FBF93F4FB82}"/>
              </a:ext>
            </a:extLst>
          </p:cNvPr>
          <p:cNvCxnSpPr>
            <a:cxnSpLocks/>
          </p:cNvCxnSpPr>
          <p:nvPr userDrawn="1"/>
        </p:nvCxnSpPr>
        <p:spPr>
          <a:xfrm>
            <a:off x="444708" y="6198434"/>
            <a:ext cx="11337561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6B5D05-B066-9047-AAF7-BAAD17F261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556728"/>
            <a:ext cx="10515600" cy="3203991"/>
          </a:xfrm>
        </p:spPr>
        <p:txBody>
          <a:bodyPr numCol="1" spcCol="54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effectLst/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non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dui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gravida in fermentum et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Nisl</a:t>
            </a:r>
            <a:r>
              <a:rPr lang="en-US" dirty="0"/>
              <a:t> vel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id.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gravida.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Id diam vel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pulvinar </a:t>
            </a:r>
            <a:r>
              <a:rPr lang="en-US" dirty="0" err="1"/>
              <a:t>etiam</a:t>
            </a:r>
            <a:r>
              <a:rPr lang="en-US" dirty="0"/>
              <a:t> non. Pharetra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Tellus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sed. Ut diam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dui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 vitae.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semper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sed pulvinar </a:t>
            </a:r>
            <a:r>
              <a:rPr lang="en-US" dirty="0" err="1"/>
              <a:t>proin</a:t>
            </a:r>
            <a:r>
              <a:rPr lang="en-US" dirty="0"/>
              <a:t> gravida. </a:t>
            </a:r>
            <a:r>
              <a:rPr lang="en-US" dirty="0" err="1"/>
              <a:t>Euismod</a:t>
            </a:r>
            <a:r>
              <a:rPr lang="en-US" dirty="0"/>
              <a:t>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sed.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AE4A1B7-968B-924F-8AA3-B8150ADC556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1455946"/>
            <a:ext cx="5162550" cy="829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0B203C-1EE4-4C54-989C-6E3CEC0ABFC7}"/>
              </a:ext>
            </a:extLst>
          </p:cNvPr>
          <p:cNvCxnSpPr>
            <a:cxnSpLocks/>
          </p:cNvCxnSpPr>
          <p:nvPr userDrawn="1"/>
        </p:nvCxnSpPr>
        <p:spPr>
          <a:xfrm>
            <a:off x="0" y="1088353"/>
            <a:ext cx="38075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6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589C-F494-C54C-B2E8-BD49C0B3A4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11302584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3E46-F5A3-6D40-BF89-9CE26B4F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41AFBC74-8AB8-4275-8B40-712AE10AA0A2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E3AC-332D-104D-9708-0F06F54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0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1605-9796-C040-8DAF-86F55FD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409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96CFA2-C948-0343-B5AF-6FBF93F4FB82}"/>
              </a:ext>
            </a:extLst>
          </p:cNvPr>
          <p:cNvCxnSpPr>
            <a:cxnSpLocks/>
          </p:cNvCxnSpPr>
          <p:nvPr userDrawn="1"/>
        </p:nvCxnSpPr>
        <p:spPr>
          <a:xfrm>
            <a:off x="444708" y="6198434"/>
            <a:ext cx="11337561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6B5D05-B066-9047-AAF7-BAAD17F261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556729"/>
            <a:ext cx="10515600" cy="1441694"/>
          </a:xfrm>
        </p:spPr>
        <p:txBody>
          <a:bodyPr numCol="2" spcCol="54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600" b="0" i="0" smtClean="0">
                <a:effectLst/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non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dui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fusce</a:t>
            </a:r>
            <a:r>
              <a:rPr lang="en-US" dirty="0"/>
              <a:t> id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gravida in fermentum et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Nisl</a:t>
            </a:r>
            <a:r>
              <a:rPr lang="en-US" dirty="0"/>
              <a:t> vel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id.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gravida.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Id diam vel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pulvinar </a:t>
            </a:r>
            <a:r>
              <a:rPr lang="en-US" dirty="0" err="1"/>
              <a:t>etiam</a:t>
            </a:r>
            <a:r>
              <a:rPr lang="en-US" dirty="0"/>
              <a:t> non. Pharetra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Tellus </a:t>
            </a:r>
            <a:r>
              <a:rPr lang="en-US" dirty="0" err="1"/>
              <a:t>mauris</a:t>
            </a:r>
            <a:r>
              <a:rPr lang="en-US" dirty="0"/>
              <a:t> a diam </a:t>
            </a:r>
            <a:r>
              <a:rPr lang="en-US" dirty="0" err="1"/>
              <a:t>maecenas</a:t>
            </a:r>
            <a:r>
              <a:rPr lang="en-US" dirty="0"/>
              <a:t> sed. Ut diam </a:t>
            </a:r>
            <a:r>
              <a:rPr lang="en-US" dirty="0" err="1"/>
              <a:t>quam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. </a:t>
            </a:r>
            <a:r>
              <a:rPr lang="en-US" dirty="0" err="1"/>
              <a:t>Egestas</a:t>
            </a:r>
            <a:r>
              <a:rPr lang="en-US" dirty="0"/>
              <a:t> dui id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mi ipsum </a:t>
            </a:r>
            <a:r>
              <a:rPr lang="en-US" dirty="0" err="1"/>
              <a:t>faucibus</a:t>
            </a:r>
            <a:r>
              <a:rPr lang="en-US" dirty="0"/>
              <a:t> vitae.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semper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sed pulvinar </a:t>
            </a:r>
            <a:r>
              <a:rPr lang="en-US" dirty="0" err="1"/>
              <a:t>proin</a:t>
            </a:r>
            <a:r>
              <a:rPr lang="en-US" dirty="0"/>
              <a:t> gravida. </a:t>
            </a:r>
            <a:r>
              <a:rPr lang="en-US" dirty="0" err="1"/>
              <a:t>Euismod</a:t>
            </a:r>
            <a:r>
              <a:rPr lang="en-US" dirty="0"/>
              <a:t> in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sed.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AE4A1B7-968B-924F-8AA3-B8150ADC556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1455946"/>
            <a:ext cx="5162550" cy="829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9F4819-8FEC-4E03-A06F-C9F2D1F07F95}"/>
              </a:ext>
            </a:extLst>
          </p:cNvPr>
          <p:cNvCxnSpPr>
            <a:cxnSpLocks/>
          </p:cNvCxnSpPr>
          <p:nvPr userDrawn="1"/>
        </p:nvCxnSpPr>
        <p:spPr>
          <a:xfrm>
            <a:off x="0" y="1088353"/>
            <a:ext cx="38075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187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17F860-8A9A-418B-9BE5-FC8AD4AEB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1496060"/>
            <a:ext cx="3487212" cy="3804920"/>
          </a:xfrm>
        </p:spPr>
        <p:txBody>
          <a:bodyPr anchor="ctr">
            <a:normAutofit/>
          </a:bodyPr>
          <a:lstStyle>
            <a:lvl1pPr algn="l">
              <a:defRPr sz="4000" b="0" i="0" u="none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25B08-ACBA-45F1-92B5-5780EE8F839F}"/>
              </a:ext>
            </a:extLst>
          </p:cNvPr>
          <p:cNvCxnSpPr>
            <a:cxnSpLocks/>
          </p:cNvCxnSpPr>
          <p:nvPr userDrawn="1"/>
        </p:nvCxnSpPr>
        <p:spPr>
          <a:xfrm>
            <a:off x="5458668" y="2413000"/>
            <a:ext cx="534924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1227CA-3491-4A41-B4F6-7B5EAD95A732}"/>
              </a:ext>
            </a:extLst>
          </p:cNvPr>
          <p:cNvCxnSpPr>
            <a:cxnSpLocks/>
          </p:cNvCxnSpPr>
          <p:nvPr userDrawn="1"/>
        </p:nvCxnSpPr>
        <p:spPr>
          <a:xfrm>
            <a:off x="5458668" y="4325620"/>
            <a:ext cx="534924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C120F1-6EC0-497A-8FD9-BF05337864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1463" y="919163"/>
            <a:ext cx="6138972" cy="4984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FC6E873-676F-4DBA-9CEA-975C632971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2098" y="1417638"/>
            <a:ext cx="6138862" cy="49751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5C24660-4560-48BD-A77E-5A060AEFC7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1463" y="2819693"/>
            <a:ext cx="6138972" cy="498475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CE3D386-B57E-463B-AB4B-D4B74C80FB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1463" y="3324374"/>
            <a:ext cx="6138862" cy="49751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E7F0E8D3-E064-4475-8EFF-4B1275F276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2098" y="4738832"/>
            <a:ext cx="6138972" cy="49847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21DB44A-CD40-45E5-8666-CCEEE0E2E8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2208" y="5254654"/>
            <a:ext cx="6138862" cy="49751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9521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616155-BB21-4BAC-9D4B-1896BFFCEE21}"/>
              </a:ext>
            </a:extLst>
          </p:cNvPr>
          <p:cNvSpPr/>
          <p:nvPr userDrawn="1"/>
        </p:nvSpPr>
        <p:spPr>
          <a:xfrm>
            <a:off x="0" y="0"/>
            <a:ext cx="7985760" cy="6858000"/>
          </a:xfrm>
          <a:prstGeom prst="rect">
            <a:avLst/>
          </a:prstGeom>
          <a:solidFill>
            <a:srgbClr val="339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17F860-8A9A-418B-9BE5-FC8AD4AEB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6611412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4247099-19CA-4354-B866-673387E73F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985760" y="0"/>
            <a:ext cx="4206240" cy="6858000"/>
          </a:xfrm>
        </p:spPr>
        <p:txBody>
          <a:bodyPr/>
          <a:lstStyle>
            <a:lvl1pPr marL="0" indent="0" algn="ctr">
              <a:buNone/>
              <a:defRPr sz="28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82A241-D2F1-41F3-B73C-74390D98FF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182" y="1594629"/>
            <a:ext cx="6611938" cy="777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64229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589C-F494-C54C-B2E8-BD49C0B3A4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4708" y="406400"/>
            <a:ext cx="11337561" cy="777816"/>
          </a:xfrm>
        </p:spPr>
        <p:txBody>
          <a:bodyPr anchor="t">
            <a:normAutofit/>
          </a:bodyPr>
          <a:lstStyle>
            <a:lvl1pPr algn="l">
              <a:defRPr sz="4000" b="0" i="0" u="none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93E46-F5A3-6D40-BF89-9CE26B4FD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6356350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65569BB3-F963-420B-8F17-BBAD0BAC82B2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0E3AC-332D-104D-9708-0F06F547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708" y="6356350"/>
            <a:ext cx="41148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1605-9796-C040-8DAF-86F55FD7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4092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96CFA2-C948-0343-B5AF-6FBF93F4FB82}"/>
              </a:ext>
            </a:extLst>
          </p:cNvPr>
          <p:cNvCxnSpPr>
            <a:cxnSpLocks/>
          </p:cNvCxnSpPr>
          <p:nvPr userDrawn="1"/>
        </p:nvCxnSpPr>
        <p:spPr>
          <a:xfrm>
            <a:off x="444708" y="6198434"/>
            <a:ext cx="11337561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26B5D05-B066-9047-AAF7-BAAD17F261C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556728"/>
            <a:ext cx="5162550" cy="1799369"/>
          </a:xfrm>
        </p:spPr>
        <p:txBody>
          <a:bodyPr numCol="1" spcCol="54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800" b="0" i="0" smtClean="0">
                <a:effectLst/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8DAA87A-AD48-7B44-A033-8D355C27A3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88698" y="1388205"/>
            <a:ext cx="5030788" cy="443547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BA33DE1-36D3-3446-ADBD-B34E1276995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1727677"/>
            <a:ext cx="5162550" cy="829051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320015-C72D-420D-BD1C-9EF26941BBD6}"/>
              </a:ext>
            </a:extLst>
          </p:cNvPr>
          <p:cNvCxnSpPr>
            <a:cxnSpLocks/>
          </p:cNvCxnSpPr>
          <p:nvPr userDrawn="1"/>
        </p:nvCxnSpPr>
        <p:spPr>
          <a:xfrm>
            <a:off x="0" y="1088353"/>
            <a:ext cx="380750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87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8CB1E-7880-6341-9270-B0DF2CCD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46E0-6F9D-DF4B-ADB9-333C2B227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styles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D917C-756B-1D42-A5D2-AEBCC8EF3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ACE630B6-19E0-483F-B618-C2A7ECDED657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767E5-FB95-0F47-8775-68471E4B7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D7D57-89A3-2C44-B51B-261C1BE39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D454B00-BB34-E240-B6BC-E79E88C016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20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92" r:id="rId2"/>
    <p:sldLayoutId id="2147483703" r:id="rId3"/>
    <p:sldLayoutId id="2147483704" r:id="rId4"/>
    <p:sldLayoutId id="2147483705" r:id="rId5"/>
    <p:sldLayoutId id="2147483712" r:id="rId6"/>
    <p:sldLayoutId id="2147483720" r:id="rId7"/>
    <p:sldLayoutId id="2147483718" r:id="rId8"/>
    <p:sldLayoutId id="2147483706" r:id="rId9"/>
    <p:sldLayoutId id="2147483707" r:id="rId10"/>
    <p:sldLayoutId id="2147483710" r:id="rId11"/>
    <p:sldLayoutId id="2147483719" r:id="rId12"/>
    <p:sldLayoutId id="2147483713" r:id="rId13"/>
    <p:sldLayoutId id="2147483717" r:id="rId14"/>
    <p:sldLayoutId id="2147483708" r:id="rId15"/>
    <p:sldLayoutId id="2147483714" r:id="rId16"/>
    <p:sldLayoutId id="2147483715" r:id="rId17"/>
    <p:sldLayoutId id="214748371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u="sng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0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0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7.png"/><Relationship Id="rId4" Type="http://schemas.openxmlformats.org/officeDocument/2006/relationships/image" Target="../media/image1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1b5pInPkP0?si=lE0MmXtvEQAfTp2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gT-EfuVNOl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7.png"/><Relationship Id="rId5" Type="http://schemas.openxmlformats.org/officeDocument/2006/relationships/hyperlink" Target="https://www.youtube.com/watch?v=sDUJ4CAYhpA" TargetMode="External"/><Relationship Id="rId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https://www.youtube.com/embed/JnV05pNIW8U" TargetMode="External"/><Relationship Id="rId1" Type="http://schemas.openxmlformats.org/officeDocument/2006/relationships/video" Target="https://www.youtube.com/embed/pLN0leRB5nU" TargetMode="Externa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6WVc2sWojyw" TargetMode="External"/><Relationship Id="rId4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7.png"/><Relationship Id="rId4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7.png"/><Relationship Id="rId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Dl0Zj573Js" TargetMode="External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7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7.png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7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7.png"/><Relationship Id="rId4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07.png"/><Relationship Id="rId4" Type="http://schemas.openxmlformats.org/officeDocument/2006/relationships/image" Target="../media/image1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07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07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07.png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7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35.jpeg"/><Relationship Id="rId5" Type="http://schemas.openxmlformats.org/officeDocument/2006/relationships/image" Target="../media/image134.jpg"/><Relationship Id="rId4" Type="http://schemas.openxmlformats.org/officeDocument/2006/relationships/image" Target="../media/image1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07.png"/><Relationship Id="rId4" Type="http://schemas.openxmlformats.org/officeDocument/2006/relationships/image" Target="../media/image1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07.png"/><Relationship Id="rId4" Type="http://schemas.openxmlformats.org/officeDocument/2006/relationships/image" Target="../media/image1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7.png"/><Relationship Id="rId4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7.png"/><Relationship Id="rId4" Type="http://schemas.openxmlformats.org/officeDocument/2006/relationships/hyperlink" Target="https://www.youtube.com/watch?v=mcSi1a9pId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7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BFFAC11-C610-4477-A5D3-F0309F20A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1399" y="4266039"/>
            <a:ext cx="5546687" cy="744538"/>
          </a:xfrm>
        </p:spPr>
        <p:txBody>
          <a:bodyPr>
            <a:normAutofit fontScale="92500"/>
          </a:bodyPr>
          <a:lstStyle/>
          <a:p>
            <a:r>
              <a:rPr lang="zh-CN" altLang="en-US" sz="3000" b="1" dirty="0">
                <a:latin typeface="DFKai-SB" panose="03000509000000000000" pitchFamily="65" charset="-120"/>
                <a:ea typeface="DFKai-SB" panose="03000509000000000000" pitchFamily="65" charset="-120"/>
                <a:cs typeface="Arial"/>
              </a:rPr>
              <a:t>家属與訪客</a:t>
            </a:r>
            <a:r>
              <a:rPr lang="ja-JP" altLang="en-US" sz="3000" b="1" dirty="0">
                <a:latin typeface="DFKai-SB" panose="03000509000000000000" pitchFamily="65" charset="-120"/>
                <a:ea typeface="DFKai-SB" panose="03000509000000000000" pitchFamily="65" charset="-120"/>
                <a:cs typeface="Arial"/>
              </a:rPr>
              <a:t>訓練</a:t>
            </a:r>
            <a:r>
              <a:rPr lang="en-US" altLang="ja-JP" sz="3000" b="1" dirty="0">
                <a:latin typeface="DFKai-SB" panose="03000509000000000000" pitchFamily="65" charset="-120"/>
                <a:ea typeface="DFKai-SB" panose="03000509000000000000" pitchFamily="65" charset="-120"/>
                <a:cs typeface="Arial"/>
              </a:rPr>
              <a:t>: </a:t>
            </a:r>
            <a:r>
              <a:rPr lang="ja-JP" altLang="en-US" sz="3000" b="1" dirty="0">
                <a:latin typeface="DFKai-SB" panose="03000509000000000000" pitchFamily="65" charset="-120"/>
                <a:ea typeface="DFKai-SB" panose="03000509000000000000" pitchFamily="65" charset="-120"/>
                <a:cs typeface="Arial"/>
              </a:rPr>
              <a:t>感染預防與控制</a:t>
            </a:r>
            <a:endParaRPr lang="en-US" sz="3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173F0-3475-4D99-ADF9-CE6875A08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October</a:t>
            </a:r>
            <a:r>
              <a:rPr lang="en-US" dirty="0"/>
              <a:t> 2023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3330CBA-CEC3-4B78-BA21-12759D825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3108997"/>
            <a:ext cx="6671325" cy="745435"/>
          </a:xfrm>
        </p:spPr>
        <p:txBody>
          <a:bodyPr>
            <a:noAutofit/>
          </a:bodyPr>
          <a:lstStyle/>
          <a:p>
            <a:r>
              <a:rPr lang="en-US" sz="3200" b="1" dirty="0"/>
              <a:t>Infection Prevention and Control (IPAC) Training for Family and Visitors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0FB6132D-7E8A-4853-A2D6-4BA6ABCCE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2425" y="58328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Hand Hygiene and Glove Use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清潔雙手與使用手套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EF05E8-1F0A-46BA-B41E-6CEA1B1EC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810" y="1916934"/>
            <a:ext cx="11218690" cy="407624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The use of gloves does not replace the need to clean hands. </a:t>
            </a:r>
          </a:p>
          <a:p>
            <a:pPr marL="461963"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+mn-lt"/>
                <a:ea typeface="SimSun" panose="02010600030101010101" pitchFamily="2" charset="-122"/>
              </a:rPr>
              <a:t>使用手套並不能代替清潔雙手。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Discard gloves after each procedure and clean your hands. </a:t>
            </a:r>
          </a:p>
          <a:p>
            <a:pPr marL="461963"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+mn-lt"/>
                <a:ea typeface="SimSun" panose="02010600030101010101" pitchFamily="2" charset="-122"/>
              </a:rPr>
              <a:t>每次相關程序結束後應丟棄手套並清潔雙手。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Wear gloves only when indicated, otherwise they become a major risk for transmission of organisms.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僅在按指示有需要時才戴手套，否則它們會成為生物傳播的主要風險。 </a:t>
            </a:r>
          </a:p>
        </p:txBody>
      </p:sp>
      <p:pic>
        <p:nvPicPr>
          <p:cNvPr id="2" name="10">
            <a:hlinkClick r:id="" action="ppaction://media"/>
            <a:extLst>
              <a:ext uri="{FF2B5EF4-FFF2-40B4-BE49-F238E27FC236}">
                <a16:creationId xmlns:a16="http://schemas.microsoft.com/office/drawing/2014/main" id="{2299DCE5-FC5F-4521-BFBE-3C51B0AA1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" y="568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0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91AE6-84F4-400D-B53D-BA8707A6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CF59A3-456B-4858-8FDA-EB6AB6A96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7601" y="3272278"/>
            <a:ext cx="5162550" cy="2247491"/>
          </a:xfrm>
        </p:spPr>
        <p:txBody>
          <a:bodyPr/>
          <a:lstStyle/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如雙手沒有明顯污垢時，可用含至少</a:t>
            </a:r>
            <a:r>
              <a:rPr lang="en-US" altLang="zh-TW" sz="2000" dirty="0">
                <a:latin typeface="SimSun" panose="02010600030101010101" pitchFamily="2" charset="-122"/>
                <a:ea typeface="SimSun" panose="02010600030101010101" pitchFamily="2" charset="-122"/>
              </a:rPr>
              <a:t>70%</a:t>
            </a:r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酒精的消毒洗手液清潔雙手。 </a:t>
            </a:r>
          </a:p>
          <a:p>
            <a:r>
              <a:rPr lang="en-US" altLang="zh-TW" sz="2000" dirty="0">
                <a:ea typeface="Microsoft JhengHei" panose="020B0604030504040204" pitchFamily="34" charset="-120"/>
              </a:rPr>
              <a:t>If your hands are not visibly soiled, you can use an alcohol-based hand sanitizer that contains at least 70% alcohol. You can tell if the sanitizer contains at least 70% alcohol by looking at the product label.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FD8D60-0021-4D67-A80C-4CE7603F8A4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97601" y="2344104"/>
            <a:ext cx="5162550" cy="829051"/>
          </a:xfrm>
        </p:spPr>
        <p:txBody>
          <a:bodyPr>
            <a:normAutofit fontScale="92500" lnSpcReduction="20000"/>
          </a:bodyPr>
          <a:lstStyle/>
          <a:p>
            <a:r>
              <a:rPr lang="en-CA" altLang="zh-TW" b="1" dirty="0">
                <a:solidFill>
                  <a:schemeClr val="accent2"/>
                </a:solidFill>
                <a:ea typeface="Microsoft JhengHei" panose="020B0604030504040204" pitchFamily="34" charset="-120"/>
              </a:rPr>
              <a:t>Hand Sanitizer </a:t>
            </a:r>
          </a:p>
          <a:p>
            <a:r>
              <a:rPr lang="ja-JP" altLang="en-US" b="1" dirty="0">
                <a:solidFill>
                  <a:schemeClr val="accent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消毒洗手液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B8366A86-06DB-4C40-BDFE-0436F1D84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095" y="561860"/>
            <a:ext cx="11020387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Two Ways to Clean Hands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兩種清潔雙手的方式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3A9F92F-0C1E-49F4-9A53-7F421658E2B5}"/>
              </a:ext>
            </a:extLst>
          </p:cNvPr>
          <p:cNvSpPr txBox="1">
            <a:spLocks/>
          </p:cNvSpPr>
          <p:nvPr/>
        </p:nvSpPr>
        <p:spPr>
          <a:xfrm>
            <a:off x="730859" y="3272278"/>
            <a:ext cx="5041980" cy="2619910"/>
          </a:xfrm>
          <a:prstGeom prst="rect">
            <a:avLst/>
          </a:prstGeom>
        </p:spPr>
        <p:txBody>
          <a:bodyPr vert="horz" lIns="91440" tIns="45720" rIns="91440" bIns="45720" numCol="1" spcCol="54000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CA" sz="1800" b="0" i="0" kern="120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用洗手液徹底洗手最少十五秒，能有效防止感染及傳播傳染病。 </a:t>
            </a:r>
          </a:p>
          <a:p>
            <a:r>
              <a:rPr lang="en-US" sz="2000" dirty="0">
                <a:ea typeface="Microsoft JhengHei" panose="020B0604030504040204" pitchFamily="34" charset="-120"/>
              </a:rPr>
              <a:t>Washing hands thoroughly with liquid soap for at least 15 seconds can effectively prevent contracting and spreading communicable diseases.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ACB5D85-A044-4E5F-8B2E-E2D56C6BD7A0}"/>
              </a:ext>
            </a:extLst>
          </p:cNvPr>
          <p:cNvSpPr txBox="1">
            <a:spLocks/>
          </p:cNvSpPr>
          <p:nvPr/>
        </p:nvSpPr>
        <p:spPr>
          <a:xfrm>
            <a:off x="730859" y="2342786"/>
            <a:ext cx="5162550" cy="8290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zh-TW" b="1" dirty="0">
                <a:solidFill>
                  <a:schemeClr val="accent2"/>
                </a:solidFill>
                <a:ea typeface="Microsoft JhengHei" panose="020B0604030504040204" pitchFamily="34" charset="-120"/>
              </a:rPr>
              <a:t>Liquid</a:t>
            </a:r>
            <a:r>
              <a:rPr lang="zh-TW" altLang="en-US" b="1" dirty="0">
                <a:solidFill>
                  <a:schemeClr val="accent2"/>
                </a:solidFill>
                <a:ea typeface="Microsoft JhengHei" panose="020B0604030504040204" pitchFamily="34" charset="-120"/>
              </a:rPr>
              <a:t> </a:t>
            </a:r>
            <a:r>
              <a:rPr lang="en-CA" b="1" dirty="0">
                <a:solidFill>
                  <a:schemeClr val="accent2"/>
                </a:solidFill>
                <a:ea typeface="Microsoft JhengHei" panose="020B0604030504040204" pitchFamily="34" charset="-120"/>
              </a:rPr>
              <a:t>Soap and Running Water</a:t>
            </a:r>
          </a:p>
          <a:p>
            <a:r>
              <a:rPr lang="zh-TW" altLang="en-US" b="1" dirty="0">
                <a:solidFill>
                  <a:schemeClr val="accent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用洗手液</a:t>
            </a:r>
            <a:r>
              <a:rPr lang="zh-CN" altLang="en-US" b="1" dirty="0">
                <a:solidFill>
                  <a:schemeClr val="accent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及流水</a:t>
            </a:r>
            <a:r>
              <a:rPr lang="zh-TW" altLang="en-US" b="1" dirty="0">
                <a:solidFill>
                  <a:schemeClr val="accent2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洗手 </a:t>
            </a:r>
            <a:endParaRPr lang="en-CA" b="1" dirty="0">
              <a:solidFill>
                <a:schemeClr val="accent2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dirty="0"/>
          </a:p>
        </p:txBody>
      </p:sp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5747AFD7-A4B4-4218-970A-F4A75AFAE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13" y="5648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9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How to Clean Your Hands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清潔雙手方法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EF05E8-1F0A-46BA-B41E-6CEA1B1EC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810" y="1685577"/>
            <a:ext cx="11218690" cy="8813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Clean your hands with soap or alcohol hand rub to cover all aspects of hands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HK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仔細清潔雙手每部份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D58AE-2B7E-4F42-9ABF-9EB90E8704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90" y="2549452"/>
            <a:ext cx="8351420" cy="3645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D50CF6-962C-4E3F-9B80-0375979345F9}"/>
              </a:ext>
            </a:extLst>
          </p:cNvPr>
          <p:cNvSpPr txBox="1"/>
          <p:nvPr/>
        </p:nvSpPr>
        <p:spPr>
          <a:xfrm>
            <a:off x="2026626" y="2770116"/>
            <a:ext cx="1803411" cy="369332"/>
          </a:xfrm>
          <a:prstGeom prst="rect">
            <a:avLst/>
          </a:prstGeom>
          <a:solidFill>
            <a:srgbClr val="AED3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最不常被忽略的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BE543-580D-4F20-9E4E-57426465FBD6}"/>
              </a:ext>
            </a:extLst>
          </p:cNvPr>
          <p:cNvSpPr txBox="1"/>
          <p:nvPr/>
        </p:nvSpPr>
        <p:spPr>
          <a:xfrm>
            <a:off x="2118593" y="5047967"/>
            <a:ext cx="1619479" cy="369332"/>
          </a:xfrm>
          <a:prstGeom prst="rect">
            <a:avLst/>
          </a:prstGeom>
          <a:solidFill>
            <a:srgbClr val="0F6F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</a:rPr>
              <a:t>最常被忽略的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815BBD48-5D6D-43E0-A251-EB21D7B1D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128" y="5707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4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DF669-81CD-492F-87D1-3C0AD00C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49A7-4A5C-4140-B56B-F27FC98FFBDE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04D71-8037-4C46-926F-F77BDEA3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ADED53-43E8-425F-A4CC-CA99C281CB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BC7F12-E3B3-4EC6-819C-6CAA5791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" y="175888"/>
            <a:ext cx="12182245" cy="64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35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How to Hand Wash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en-US" dirty="0" err="1">
                <a:ea typeface="MingLiU" panose="02020509000000000000" pitchFamily="49" charset="-120"/>
              </a:rPr>
              <a:t>如何用洗手液及流水洗手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EF05E8-1F0A-46BA-B41E-6CEA1B1EC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24559" y="2324555"/>
            <a:ext cx="9380786" cy="3040659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ea typeface="Microsoft JhengHei" panose="020B0604030504040204" pitchFamily="34" charset="-120"/>
              </a:rPr>
              <a:t>Japanese video: </a:t>
            </a:r>
            <a:r>
              <a:rPr lang="ja-JP" altLang="en-US" sz="2400" b="1" dirty="0">
                <a:ea typeface="Microsoft JhengHei" panose="020B0604030504040204" pitchFamily="34" charset="-120"/>
                <a:hlinkClick r:id="rId3"/>
              </a:rPr>
              <a:t>正しい手洗いの方法　解説動画</a:t>
            </a:r>
            <a:endParaRPr lang="ja-JP" altLang="en-US" sz="2400" b="1" dirty="0">
              <a:ea typeface="Microsoft JhengHei" panose="020B0604030504040204" pitchFamily="34" charset="-120"/>
            </a:endParaRPr>
          </a:p>
          <a:p>
            <a:endParaRPr lang="en-US" sz="2400" dirty="0">
              <a:ea typeface="Microsoft JhengHei" panose="020B0604030504040204" pitchFamily="34" charset="-120"/>
            </a:endParaRPr>
          </a:p>
          <a:p>
            <a:endParaRPr lang="en-US" sz="2400" dirty="0">
              <a:ea typeface="Microsoft JhengHei" panose="020B0604030504040204" pitchFamily="34" charset="-120"/>
            </a:endParaRPr>
          </a:p>
          <a:p>
            <a:r>
              <a:rPr lang="en-US" altLang="zh-CN" sz="2400" dirty="0">
                <a:ea typeface="Microsoft JhengHei" panose="020B0604030504040204" pitchFamily="34" charset="-120"/>
              </a:rPr>
              <a:t>Video with subtitles in English &amp; Chinese </a:t>
            </a:r>
            <a:r>
              <a:rPr lang="zh-CN" altLang="en-US" sz="2400" dirty="0">
                <a:ea typeface="Microsoft JhengHei" panose="020B0604030504040204" pitchFamily="34" charset="-120"/>
              </a:rPr>
              <a:t>中英文字幕影片</a:t>
            </a:r>
            <a:r>
              <a:rPr lang="en-US" altLang="zh-CN" sz="2400" dirty="0">
                <a:ea typeface="Microsoft JhengHei" panose="020B0604030504040204" pitchFamily="34" charset="-120"/>
              </a:rPr>
              <a:t>: </a:t>
            </a:r>
            <a:r>
              <a:rPr lang="en-US" altLang="zh-CN" sz="2400" dirty="0">
                <a:ea typeface="Microsoft JhengHei" panose="020B0604030504040204" pitchFamily="34" charset="-120"/>
                <a:hlinkClick r:id="rId4"/>
              </a:rPr>
              <a:t>https://www.youtube.com/watch?v=gT-EfuVNOls</a:t>
            </a:r>
            <a:endParaRPr lang="en-US" altLang="zh-CN" sz="2400" dirty="0"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6101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9CC3C46-6C66-45CA-9C5E-E5D272B419DD}"/>
              </a:ext>
            </a:extLst>
          </p:cNvPr>
          <p:cNvSpPr txBox="1">
            <a:spLocks/>
          </p:cNvSpPr>
          <p:nvPr/>
        </p:nvSpPr>
        <p:spPr>
          <a:xfrm>
            <a:off x="583895" y="280843"/>
            <a:ext cx="5512106" cy="8869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400" b="1" dirty="0"/>
              <a:t>Use a paper towel to turn off the tap</a:t>
            </a:r>
            <a:br>
              <a:rPr lang="en-US" altLang="zh-TW" sz="2400" b="1" dirty="0"/>
            </a:br>
            <a:r>
              <a:rPr lang="zh-TW" altLang="en-US" sz="2400" b="1" dirty="0"/>
              <a:t>雙手洗乾淨後，不要再直接觸摸水龍頭 </a:t>
            </a:r>
            <a:endParaRPr lang="en-CA" sz="2800" b="1" dirty="0"/>
          </a:p>
        </p:txBody>
      </p:sp>
      <p:pic>
        <p:nvPicPr>
          <p:cNvPr id="12" name="Picture 6" descr="How to Wash Your Hands the Right Way">
            <a:extLst>
              <a:ext uri="{FF2B5EF4-FFF2-40B4-BE49-F238E27FC236}">
                <a16:creationId xmlns:a16="http://schemas.microsoft.com/office/drawing/2014/main" id="{2AD8DA1A-2A55-4E09-A55D-DB57E97DF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9" y="1330881"/>
            <a:ext cx="5255046" cy="261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9FDEC89-7ECD-4AAE-BFDB-593E4EE06D10}"/>
              </a:ext>
            </a:extLst>
          </p:cNvPr>
          <p:cNvSpPr txBox="1">
            <a:spLocks/>
          </p:cNvSpPr>
          <p:nvPr/>
        </p:nvSpPr>
        <p:spPr>
          <a:xfrm>
            <a:off x="6281916" y="1224543"/>
            <a:ext cx="5465376" cy="100390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50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CA" sz="2400" kern="0" dirty="0">
                <a:latin typeface="+mn-lt"/>
              </a:rPr>
              <a:t>Use a paper towel to grab the door handle</a:t>
            </a:r>
          </a:p>
          <a:p>
            <a:r>
              <a:rPr lang="zh-TW" altLang="en-US" sz="2400" kern="0" dirty="0"/>
              <a:t>雙手洗乾淨後，不要再直接開門</a:t>
            </a:r>
            <a:br>
              <a:rPr lang="en-CA" sz="2800" kern="0" dirty="0"/>
            </a:br>
            <a:endParaRPr lang="en-CA" sz="2800" kern="0" dirty="0"/>
          </a:p>
        </p:txBody>
      </p:sp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FB46393D-C86F-441D-AE6C-3AAE7A1B0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27" y="2218924"/>
            <a:ext cx="5255044" cy="34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0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DF669-81CD-492F-87D1-3C0AD00C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49A7-4A5C-4140-B56B-F27FC98FFBDE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FD89EB3-3254-4895-A462-A3A62E7CD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638979"/>
            <a:ext cx="11302792" cy="881350"/>
          </a:xfrm>
        </p:spPr>
        <p:txBody>
          <a:bodyPr>
            <a:noAutofit/>
          </a:bodyPr>
          <a:lstStyle/>
          <a:p>
            <a:r>
              <a:rPr lang="en-US" sz="3200" dirty="0">
                <a:ea typeface="MingLiU" panose="02020509000000000000" pitchFamily="49" charset="-120"/>
              </a:rPr>
              <a:t>How to Hand Rub</a:t>
            </a:r>
            <a:br>
              <a:rPr lang="en-US" sz="3200" dirty="0">
                <a:ea typeface="MingLiU" panose="02020509000000000000" pitchFamily="49" charset="-120"/>
              </a:rPr>
            </a:br>
            <a:r>
              <a:rPr lang="ja-JP" altLang="en-US" sz="3200" dirty="0">
                <a:ea typeface="MingLiU" panose="02020509000000000000" pitchFamily="49" charset="-120"/>
              </a:rPr>
              <a:t>如何用酒精搓手液清潔雙手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7A20EE-7FB1-4645-A395-C4854DA35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434" y="76066"/>
            <a:ext cx="6588634" cy="6700494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C608A9EB-3F74-48A2-BE06-23EAF36C6BAD}"/>
              </a:ext>
            </a:extLst>
          </p:cNvPr>
          <p:cNvSpPr txBox="1">
            <a:spLocks/>
          </p:cNvSpPr>
          <p:nvPr/>
        </p:nvSpPr>
        <p:spPr>
          <a:xfrm>
            <a:off x="444708" y="1823407"/>
            <a:ext cx="4843388" cy="40926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n-lt"/>
                <a:ea typeface="SimSun" panose="02010600030101010101" pitchFamily="2" charset="-122"/>
              </a:rPr>
              <a:t>The right way to use Hand Sanitizer </a:t>
            </a:r>
          </a:p>
          <a:p>
            <a:pPr marL="231775" indent="0">
              <a:buNone/>
            </a:pPr>
            <a:r>
              <a:rPr lang="zh-CN" altLang="en-US" sz="1800" dirty="0">
                <a:latin typeface="+mn-lt"/>
                <a:ea typeface="SimSun" panose="02010600030101010101" pitchFamily="2" charset="-122"/>
              </a:rPr>
              <a:t>酒精搓手液的正確使用方法</a:t>
            </a:r>
            <a:r>
              <a:rPr lang="en-US" altLang="zh-CN" sz="1800" dirty="0">
                <a:latin typeface="+mn-lt"/>
                <a:ea typeface="SimSun" panose="02010600030101010101" pitchFamily="2" charset="-122"/>
              </a:rPr>
              <a:t>:</a:t>
            </a:r>
          </a:p>
          <a:p>
            <a:r>
              <a:rPr lang="en-US" sz="1800" dirty="0">
                <a:latin typeface="+mn-lt"/>
                <a:ea typeface="SimSun" panose="02010600030101010101" pitchFamily="2" charset="-122"/>
              </a:rPr>
              <a:t>Apply the product to the palm of one hand (read the label to learn the correct amount). </a:t>
            </a:r>
            <a:r>
              <a:rPr lang="zh-CN" altLang="en-US" sz="1800" dirty="0">
                <a:latin typeface="+mn-lt"/>
                <a:ea typeface="SimSun" panose="02010600030101010101" pitchFamily="2" charset="-122"/>
              </a:rPr>
              <a:t>將酒精搓手液塗抹在一隻手的手掌上（閱讀標籤了解正確的用量）。</a:t>
            </a:r>
          </a:p>
          <a:p>
            <a:r>
              <a:rPr lang="en-US" sz="1800" dirty="0">
                <a:latin typeface="+mn-lt"/>
                <a:ea typeface="SimSun" panose="02010600030101010101" pitchFamily="2" charset="-122"/>
              </a:rPr>
              <a:t>Rub your hands together. </a:t>
            </a:r>
            <a:r>
              <a:rPr lang="zh-CN" altLang="en-US" sz="1800" dirty="0">
                <a:latin typeface="+mn-lt"/>
                <a:ea typeface="SimSun" panose="02010600030101010101" pitchFamily="2" charset="-122"/>
              </a:rPr>
              <a:t>雙手互相揉搓</a:t>
            </a:r>
          </a:p>
          <a:p>
            <a:r>
              <a:rPr lang="en-US" sz="1800" dirty="0">
                <a:latin typeface="+mn-lt"/>
                <a:ea typeface="SimSun" panose="02010600030101010101" pitchFamily="2" charset="-122"/>
              </a:rPr>
              <a:t>Rub the product over all the surfaces of your hands and fingers until your hands are dry. This should take at least 15 seconds. </a:t>
            </a:r>
            <a:r>
              <a:rPr lang="zh-CN" altLang="en-US" sz="1800" dirty="0">
                <a:latin typeface="+mn-lt"/>
                <a:ea typeface="SimSun" panose="02010600030101010101" pitchFamily="2" charset="-122"/>
              </a:rPr>
              <a:t>將酒精搓手液揉搓在手和手指的所有表面上至變乾。 這應該需要至少 十五</a:t>
            </a:r>
            <a:r>
              <a:rPr lang="en-US" altLang="zh-CN" sz="1800" dirty="0">
                <a:latin typeface="+mn-lt"/>
                <a:ea typeface="SimSun" panose="02010600030101010101" pitchFamily="2" charset="-122"/>
              </a:rPr>
              <a:t> </a:t>
            </a:r>
            <a:r>
              <a:rPr lang="zh-CN" altLang="en-US" sz="1800" dirty="0">
                <a:latin typeface="+mn-lt"/>
                <a:ea typeface="SimSun" panose="02010600030101010101" pitchFamily="2" charset="-122"/>
              </a:rPr>
              <a:t>秒。</a:t>
            </a:r>
            <a:endParaRPr lang="en-US" sz="1000" dirty="0"/>
          </a:p>
          <a:p>
            <a:r>
              <a:rPr lang="en-US" sz="1800" dirty="0"/>
              <a:t>English Video: </a:t>
            </a:r>
            <a:r>
              <a:rPr lang="en-US" sz="1800" dirty="0">
                <a:hlinkClick r:id="rId5"/>
              </a:rPr>
              <a:t>https://www.youtube.com/watch?v=sDUJ4CAYhpA</a:t>
            </a:r>
            <a:endParaRPr lang="en-US" sz="1800" dirty="0"/>
          </a:p>
        </p:txBody>
      </p:sp>
      <p:pic>
        <p:nvPicPr>
          <p:cNvPr id="5" name="16">
            <a:hlinkClick r:id="" action="ppaction://media"/>
            <a:extLst>
              <a:ext uri="{FF2B5EF4-FFF2-40B4-BE49-F238E27FC236}">
                <a16:creationId xmlns:a16="http://schemas.microsoft.com/office/drawing/2014/main" id="{9580B0C2-10C4-47AD-A868-60FDA6828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026" y="62341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DF669-81CD-492F-87D1-3C0AD00C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49A7-4A5C-4140-B56B-F27FC98FFBDE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04D71-8037-4C46-926F-F77BDEA3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Don’t Forget the Residents!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別忘了院友們的手部衛生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CC88E-33D0-4BFD-ACDD-7C0FA808118C}"/>
              </a:ext>
            </a:extLst>
          </p:cNvPr>
          <p:cNvSpPr txBox="1">
            <a:spLocks/>
          </p:cNvSpPr>
          <p:nvPr/>
        </p:nvSpPr>
        <p:spPr>
          <a:xfrm>
            <a:off x="494237" y="1846890"/>
            <a:ext cx="5826553" cy="38780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CA" altLang="en-US" sz="2400" b="1" dirty="0"/>
              <a:t>Assist/remind them to wash hands: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en-CA" altLang="en-US" dirty="0"/>
              <a:t>after toileting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en-CA" altLang="en-US" dirty="0"/>
              <a:t>before meals and activities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after visiting someone who is sick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after blowing their nose, coughing or sneezing</a:t>
            </a:r>
          </a:p>
          <a:p>
            <a:pPr marL="228600" lvl="1">
              <a:lnSpc>
                <a:spcPct val="100000"/>
              </a:lnSpc>
              <a:spcBef>
                <a:spcPts val="0"/>
              </a:spcBef>
            </a:pPr>
            <a:r>
              <a:rPr lang="en-US" altLang="en-US" dirty="0"/>
              <a:t>after touching a pet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54B3FD8-04A2-4AC7-8D9B-CFADD39025A5}"/>
              </a:ext>
            </a:extLst>
          </p:cNvPr>
          <p:cNvSpPr txBox="1">
            <a:spLocks/>
          </p:cNvSpPr>
          <p:nvPr/>
        </p:nvSpPr>
        <p:spPr>
          <a:xfrm>
            <a:off x="6469380" y="1869750"/>
            <a:ext cx="4549140" cy="3490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400" b="1" dirty="0"/>
              <a:t>協助</a:t>
            </a:r>
            <a:r>
              <a:rPr lang="en-US" altLang="zh-TW" sz="2400" b="1" dirty="0"/>
              <a:t>/</a:t>
            </a:r>
            <a:r>
              <a:rPr lang="zh-TW" altLang="en-US" sz="2400" b="1" dirty="0"/>
              <a:t>提醒他們洗手</a:t>
            </a:r>
            <a:r>
              <a:rPr lang="en-US" altLang="zh-TW" sz="2400" b="1" dirty="0"/>
              <a:t>: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/>
              <a:t>上廁所後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/>
              <a:t>飯前和活動前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/>
              <a:t>拜訪生病的人後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/>
              <a:t>擤鼻涕、咳嗽或打噴嚏後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zh-TW" altLang="en-US" dirty="0"/>
              <a:t>觸摸寵物後</a:t>
            </a:r>
            <a:endParaRPr lang="en-US" dirty="0"/>
          </a:p>
        </p:txBody>
      </p:sp>
      <p:pic>
        <p:nvPicPr>
          <p:cNvPr id="6" name="17">
            <a:hlinkClick r:id="" action="ppaction://media"/>
            <a:extLst>
              <a:ext uri="{FF2B5EF4-FFF2-40B4-BE49-F238E27FC236}">
                <a16:creationId xmlns:a16="http://schemas.microsoft.com/office/drawing/2014/main" id="{BF370609-F2B0-4A33-99B4-AF0B735F5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" y="55840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2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5DE9-824C-4875-93FF-5CA95ABD5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20" y="96827"/>
            <a:ext cx="6611412" cy="77781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Putting on and taking off PPE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穿戴以及脫下個人防護裝備</a:t>
            </a:r>
            <a:endParaRPr lang="en-US" dirty="0">
              <a:ea typeface="MingLiU" panose="02020509000000000000" pitchFamily="49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67EEA-92FE-4FCE-9EB3-F09B288D6560}"/>
              </a:ext>
            </a:extLst>
          </p:cNvPr>
          <p:cNvSpPr/>
          <p:nvPr/>
        </p:nvSpPr>
        <p:spPr>
          <a:xfrm>
            <a:off x="275775" y="1362132"/>
            <a:ext cx="5641811" cy="52798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DFCCDD-5C2B-46C9-8C2B-59C14CD06CCD}"/>
              </a:ext>
            </a:extLst>
          </p:cNvPr>
          <p:cNvSpPr/>
          <p:nvPr/>
        </p:nvSpPr>
        <p:spPr>
          <a:xfrm>
            <a:off x="6388609" y="1362132"/>
            <a:ext cx="5527616" cy="527984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94C723A-C578-4050-97B1-71CBA90D2A18}"/>
              </a:ext>
            </a:extLst>
          </p:cNvPr>
          <p:cNvSpPr txBox="1">
            <a:spLocks/>
          </p:cNvSpPr>
          <p:nvPr/>
        </p:nvSpPr>
        <p:spPr>
          <a:xfrm>
            <a:off x="572179" y="1626352"/>
            <a:ext cx="4740158" cy="3869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>
                <a:solidFill>
                  <a:schemeClr val="bg1"/>
                </a:solidFill>
              </a:rPr>
              <a:t>Putting on PPE </a:t>
            </a:r>
          </a:p>
        </p:txBody>
      </p:sp>
      <p:pic>
        <p:nvPicPr>
          <p:cNvPr id="8" name="Online Media 4" title="個人防護具（PPE）着用手順（神奈川県版）">
            <a:hlinkClick r:id="" action="ppaction://media"/>
            <a:extLst>
              <a:ext uri="{FF2B5EF4-FFF2-40B4-BE49-F238E27FC236}">
                <a16:creationId xmlns:a16="http://schemas.microsoft.com/office/drawing/2014/main" id="{14B2AAD6-78D1-4A15-AC7A-21482DC245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55321" y="2316196"/>
            <a:ext cx="5082718" cy="3970782"/>
          </a:xfrm>
          <a:prstGeom prst="rect">
            <a:avLst/>
          </a:prstGeom>
        </p:spPr>
      </p:pic>
      <p:pic>
        <p:nvPicPr>
          <p:cNvPr id="9" name="Online Media 5" title="個人防護具（PPE）脱衣手順（神奈川県版）">
            <a:hlinkClick r:id="" action="ppaction://media"/>
            <a:extLst>
              <a:ext uri="{FF2B5EF4-FFF2-40B4-BE49-F238E27FC236}">
                <a16:creationId xmlns:a16="http://schemas.microsoft.com/office/drawing/2014/main" id="{C7A42968-F916-4E10-8EDF-B7F8F63D378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6651297" y="2316196"/>
            <a:ext cx="5082718" cy="3970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5D5F70-8908-42A7-B9C5-C2C18524FE72}"/>
              </a:ext>
            </a:extLst>
          </p:cNvPr>
          <p:cNvSpPr txBox="1"/>
          <p:nvPr/>
        </p:nvSpPr>
        <p:spPr>
          <a:xfrm>
            <a:off x="6570819" y="1609411"/>
            <a:ext cx="508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1"/>
                </a:solidFill>
              </a:rPr>
              <a:t>Taking off PPE</a:t>
            </a:r>
            <a:endParaRPr lang="en-CA" sz="28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86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227" y="136525"/>
            <a:ext cx="11302584" cy="77781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How to wear a medical &amp; N95 mask 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如何佩戴醫用口罩</a:t>
            </a:r>
            <a:r>
              <a:rPr lang="en-US" altLang="ja-JP" dirty="0">
                <a:ea typeface="MingLiU" panose="02020509000000000000" pitchFamily="49" charset="-120"/>
              </a:rPr>
              <a:t>/</a:t>
            </a:r>
            <a:r>
              <a:rPr lang="en-US" dirty="0">
                <a:ea typeface="MingLiU" panose="02020509000000000000" pitchFamily="49" charset="-120"/>
              </a:rPr>
              <a:t>N95</a:t>
            </a:r>
            <a:r>
              <a:rPr lang="ja-JP" altLang="en-US" dirty="0">
                <a:ea typeface="MingLiU" panose="02020509000000000000" pitchFamily="49" charset="-120"/>
              </a:rPr>
              <a:t>口罩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5CC88E-33D0-4BFD-ACDD-7C0FA808118C}"/>
              </a:ext>
            </a:extLst>
          </p:cNvPr>
          <p:cNvSpPr txBox="1">
            <a:spLocks/>
          </p:cNvSpPr>
          <p:nvPr/>
        </p:nvSpPr>
        <p:spPr>
          <a:xfrm>
            <a:off x="494237" y="1846890"/>
            <a:ext cx="11253263" cy="38780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000" dirty="0"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72B0C-076E-41A2-A5A6-209296F4F0A2}"/>
              </a:ext>
            </a:extLst>
          </p:cNvPr>
          <p:cNvSpPr/>
          <p:nvPr/>
        </p:nvSpPr>
        <p:spPr>
          <a:xfrm>
            <a:off x="1851053" y="1454348"/>
            <a:ext cx="8361154" cy="45862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Online Media 2" title="７）マスクの使い方・はずし方　３Ｍ Aura N95微粒子用マスク（医療用）1870＋">
            <a:hlinkClick r:id="" action="ppaction://media"/>
            <a:extLst>
              <a:ext uri="{FF2B5EF4-FFF2-40B4-BE49-F238E27FC236}">
                <a16:creationId xmlns:a16="http://schemas.microsoft.com/office/drawing/2014/main" id="{328CC2CF-0CCB-43EA-BA17-F1ECB7857D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99051" y="2698649"/>
            <a:ext cx="5581414" cy="313954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77356B-6B22-4D97-BC5A-25152D0460DC}"/>
              </a:ext>
            </a:extLst>
          </p:cNvPr>
          <p:cNvSpPr txBox="1">
            <a:spLocks/>
          </p:cNvSpPr>
          <p:nvPr/>
        </p:nvSpPr>
        <p:spPr>
          <a:xfrm>
            <a:off x="2051078" y="1784550"/>
            <a:ext cx="7843837" cy="38697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</a:rPr>
              <a:t>マスクの使い方・はずし方　３Ｍ </a:t>
            </a:r>
            <a:r>
              <a:rPr lang="en-US" altLang="ja-JP" b="1" dirty="0">
                <a:solidFill>
                  <a:schemeClr val="bg1"/>
                </a:solidFill>
              </a:rPr>
              <a:t>Aura N95</a:t>
            </a:r>
            <a:r>
              <a:rPr lang="ja-JP" altLang="en-US" b="1" dirty="0">
                <a:solidFill>
                  <a:schemeClr val="bg1"/>
                </a:solidFill>
              </a:rPr>
              <a:t>微粒子用マスク（医療用）</a:t>
            </a:r>
            <a:r>
              <a:rPr lang="en-US" altLang="ja-JP" b="1" dirty="0">
                <a:solidFill>
                  <a:schemeClr val="bg1"/>
                </a:solidFill>
              </a:rPr>
              <a:t>1870</a:t>
            </a:r>
            <a:r>
              <a:rPr lang="ja-JP" altLang="en-US" b="1" dirty="0">
                <a:solidFill>
                  <a:schemeClr val="bg1"/>
                </a:solidFill>
              </a:rPr>
              <a:t>＋</a:t>
            </a:r>
          </a:p>
        </p:txBody>
      </p:sp>
    </p:spTree>
    <p:extLst>
      <p:ext uri="{BB962C8B-B14F-4D97-AF65-F5344CB8AC3E}">
        <p14:creationId xmlns:p14="http://schemas.microsoft.com/office/powerpoint/2010/main" val="2118561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91BA-D094-4A64-AFEE-AD3F1BD6E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512E8-AC19-44EF-A0C3-9A2221DA2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217222"/>
            <a:ext cx="9592019" cy="523437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Active and Passive Surveillance </a:t>
            </a:r>
            <a:r>
              <a:rPr lang="ja-JP" altLang="en-US" sz="9600" dirty="0">
                <a:ea typeface="SimSun" panose="02010600030101010101" pitchFamily="2" charset="-122"/>
              </a:rPr>
              <a:t>主動和被動篩查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Routine Practice</a:t>
            </a:r>
            <a:r>
              <a:rPr lang="ja-JP" altLang="en-US" sz="9600" dirty="0">
                <a:ea typeface="SimSun" panose="02010600030101010101" pitchFamily="2" charset="-122"/>
              </a:rPr>
              <a:t>日常練習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Hand Hygiene </a:t>
            </a:r>
            <a:r>
              <a:rPr lang="ja-JP" altLang="en-US" sz="9600" dirty="0">
                <a:ea typeface="SimSun" panose="02010600030101010101" pitchFamily="2" charset="-122"/>
              </a:rPr>
              <a:t>手部衛生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Putting on and Taking off PPE </a:t>
            </a:r>
            <a:r>
              <a:rPr lang="ja-JP" altLang="en-US" sz="9600" dirty="0">
                <a:ea typeface="SimSun" panose="02010600030101010101" pitchFamily="2" charset="-122"/>
              </a:rPr>
              <a:t>穿戴以及脫下個人防護裝備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Additional Precautions </a:t>
            </a:r>
            <a:r>
              <a:rPr lang="ja-JP" altLang="en-US" sz="9600" dirty="0">
                <a:ea typeface="SimSun" panose="02010600030101010101" pitchFamily="2" charset="-122"/>
              </a:rPr>
              <a:t>額外的預防措施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Immunization </a:t>
            </a:r>
            <a:r>
              <a:rPr lang="ja-JP" altLang="en-US" sz="9600" dirty="0">
                <a:ea typeface="SimSun" panose="02010600030101010101" pitchFamily="2" charset="-122"/>
              </a:rPr>
              <a:t>免疫接種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Outbreak Management </a:t>
            </a:r>
            <a:r>
              <a:rPr lang="ja-JP" altLang="en-US" sz="9600" dirty="0">
                <a:ea typeface="SimSun" panose="02010600030101010101" pitchFamily="2" charset="-122"/>
              </a:rPr>
              <a:t>疫情管理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Cleaning and Disinfection </a:t>
            </a:r>
            <a:r>
              <a:rPr lang="ja-JP" altLang="en-US" sz="9600" dirty="0">
                <a:ea typeface="SimSun" panose="02010600030101010101" pitchFamily="2" charset="-122"/>
              </a:rPr>
              <a:t>清潔和消毒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9600" dirty="0">
                <a:ea typeface="SimSun" panose="02010600030101010101" pitchFamily="2" charset="-122"/>
              </a:rPr>
              <a:t>IPAC while Supporting Residents at Mealtime </a:t>
            </a:r>
          </a:p>
          <a:p>
            <a:pPr marL="461963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9600" dirty="0">
                <a:ea typeface="SimSun" panose="02010600030101010101" pitchFamily="2" charset="-122"/>
              </a:rPr>
              <a:t>協助長者用餐時的感染預防與控制要點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9600" dirty="0">
                <a:ea typeface="SimSun" panose="02010600030101010101" pitchFamily="2" charset="-122"/>
              </a:rPr>
              <a:t>11.  IPAC while Travelling to and from an LTC Home </a:t>
            </a:r>
          </a:p>
          <a:p>
            <a:pPr marL="517525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ja-JP" altLang="en-US" sz="9600" dirty="0">
                <a:ea typeface="SimSun" panose="02010600030101010101" pitchFamily="2" charset="-122"/>
              </a:rPr>
              <a:t>往返護理院路途中的感染預防與控制要點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45A21-EB7A-4E95-95BF-3334BE46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FB432AB7-261C-4705-A9C0-F45256D43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675" y="55162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6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Steps of Putting on P.P.E.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穿戴個人防護裝備的步驟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B1E721-DCF1-431A-A3B7-313809DDD093}"/>
              </a:ext>
            </a:extLst>
          </p:cNvPr>
          <p:cNvSpPr txBox="1">
            <a:spLocks/>
          </p:cNvSpPr>
          <p:nvPr/>
        </p:nvSpPr>
        <p:spPr>
          <a:xfrm>
            <a:off x="528374" y="2084942"/>
            <a:ext cx="5355281" cy="31370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Aft>
                <a:spcPct val="0"/>
              </a:spcAft>
              <a:buSzPct val="60000"/>
              <a:buFont typeface="Arial" panose="020B0604020202020204" pitchFamily="34" charset="0"/>
              <a:buNone/>
            </a:pPr>
            <a:r>
              <a:rPr lang="en-CA" altLang="en-US" sz="2400" b="1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Put on </a:t>
            </a:r>
            <a:r>
              <a:rPr lang="en-CA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PPE</a:t>
            </a:r>
            <a:r>
              <a:rPr lang="en-CA" altLang="en-US" sz="2400" i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</a:t>
            </a:r>
            <a:r>
              <a:rPr lang="en-CA" alt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in the following order</a:t>
            </a:r>
          </a:p>
          <a:p>
            <a:pPr marL="0" indent="0" eaLnBrk="0" fontAlgn="base" hangingPunct="0">
              <a:spcAft>
                <a:spcPct val="0"/>
              </a:spcAft>
              <a:buSzPct val="60000"/>
              <a:buFont typeface="Arial" panose="020B0604020202020204" pitchFamily="34" charset="0"/>
              <a:buNone/>
            </a:pPr>
            <a:endParaRPr lang="en-CA" altLang="en-US" sz="24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pPr marL="341313" indent="0" eaLnBrk="0" fontAlgn="base" hangingPunct="0">
              <a:spcAft>
                <a:spcPct val="0"/>
              </a:spcAft>
              <a:buSzPct val="60000"/>
              <a:buFont typeface="Arial" panose="020B0604020202020204" pitchFamily="34" charset="0"/>
              <a:buNone/>
            </a:pPr>
            <a:r>
              <a:rPr lang="en-CA" altLang="en-US" sz="2400" dirty="0">
                <a:solidFill>
                  <a:srgbClr val="FF0000"/>
                </a:solidFill>
                <a:ea typeface="Microsoft YaHei" panose="020B0503020204020204" pitchFamily="34" charset="-122"/>
              </a:rPr>
              <a:t>1.</a:t>
            </a:r>
            <a:r>
              <a:rPr lang="en-CA" altLang="en-US" sz="2400" i="1" dirty="0">
                <a:solidFill>
                  <a:srgbClr val="FF0000"/>
                </a:solidFill>
                <a:ea typeface="Microsoft YaHei" panose="020B0503020204020204" pitchFamily="34" charset="-122"/>
              </a:rPr>
              <a:t> Perform hand hygiene! </a:t>
            </a:r>
            <a:r>
              <a:rPr lang="zh-CN" altLang="en-US" sz="2400" dirty="0">
                <a:solidFill>
                  <a:srgbClr val="FF0000"/>
                </a:solidFill>
                <a:ea typeface="Microsoft YaHei" panose="020B0503020204020204" pitchFamily="34" charset="-122"/>
              </a:rPr>
              <a:t>清潔雙手！</a:t>
            </a:r>
            <a:endParaRPr lang="en-CA" altLang="en-US" sz="2400" dirty="0">
              <a:solidFill>
                <a:srgbClr val="FF0000"/>
              </a:solidFill>
              <a:ea typeface="Microsoft YaHei" panose="020B0503020204020204" pitchFamily="34" charset="-122"/>
            </a:endParaRPr>
          </a:p>
          <a:p>
            <a:pPr marL="341313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Font typeface="Arial" panose="020B0604020202020204" pitchFamily="34" charset="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2. Gown 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保護袍</a:t>
            </a:r>
            <a:endParaRPr lang="en-CA" altLang="en-US" sz="24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341313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Font typeface="Arial" panose="020B0604020202020204" pitchFamily="34" charset="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3. Mask 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口罩</a:t>
            </a:r>
            <a:endParaRPr lang="en-CA" altLang="en-US" sz="24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341313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Font typeface="Arial" panose="020B0604020202020204" pitchFamily="34" charset="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4. Goggles/face shield 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眼罩</a:t>
            </a:r>
            <a:r>
              <a:rPr lang="en-US" altLang="zh-CN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/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面罩</a:t>
            </a:r>
            <a:endParaRPr lang="en-CA" altLang="en-US" sz="24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341313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Font typeface="Arial" panose="020B0604020202020204" pitchFamily="34" charset="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5. Gloves 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手套</a:t>
            </a:r>
            <a:endParaRPr lang="en-CA" altLang="en-US" sz="24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19C2B75-963D-4BD5-BB87-4A7842532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1"/>
          <a:stretch/>
        </p:blipFill>
        <p:spPr bwMode="auto">
          <a:xfrm>
            <a:off x="7467599" y="55085"/>
            <a:ext cx="3874857" cy="608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A5FA670D-5A39-4FB5-BA62-6A1B730C7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184" y="56200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3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Steps of Taking off P.P.E.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脫除個人防護裝備的步驟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B1E721-DCF1-431A-A3B7-313809DDD093}"/>
              </a:ext>
            </a:extLst>
          </p:cNvPr>
          <p:cNvSpPr txBox="1">
            <a:spLocks/>
          </p:cNvSpPr>
          <p:nvPr/>
        </p:nvSpPr>
        <p:spPr>
          <a:xfrm>
            <a:off x="528374" y="2084942"/>
            <a:ext cx="5355281" cy="31370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Aft>
                <a:spcPct val="0"/>
              </a:spcAft>
              <a:buSzPct val="60000"/>
              <a:buNone/>
            </a:pPr>
            <a:r>
              <a:rPr lang="en-CA" altLang="en-US" sz="2400" b="1" i="1" dirty="0">
                <a:solidFill>
                  <a:srgbClr val="000000"/>
                </a:solidFill>
                <a:ea typeface="Microsoft YaHei" panose="020B0503020204020204" pitchFamily="34" charset="-122"/>
              </a:rPr>
              <a:t>Take off </a:t>
            </a: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PPE</a:t>
            </a:r>
            <a:r>
              <a:rPr lang="en-CA" altLang="en-US" sz="2400" i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in the following order	</a:t>
            </a:r>
          </a:p>
          <a:p>
            <a:pPr marL="0" indent="0" eaLnBrk="0" fontAlgn="base" hangingPunct="0">
              <a:spcAft>
                <a:spcPct val="0"/>
              </a:spcAft>
              <a:buSzPct val="6000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</a:p>
          <a:p>
            <a:pPr marL="285750" indent="0" eaLnBrk="0" fontAlgn="base" hangingPunct="0">
              <a:spcAft>
                <a:spcPct val="0"/>
              </a:spcAft>
              <a:buSzPct val="6000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1. Gloves 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手套</a:t>
            </a:r>
            <a:endParaRPr lang="en-CA" altLang="en-US" sz="24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28575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2. Gown 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保護袍</a:t>
            </a:r>
            <a:endParaRPr lang="en-CA" altLang="en-US" sz="24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28575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3. </a:t>
            </a:r>
            <a:r>
              <a:rPr lang="en-CA" altLang="en-US" sz="2400" i="1" dirty="0">
                <a:solidFill>
                  <a:srgbClr val="FF0000"/>
                </a:solidFill>
                <a:ea typeface="Microsoft YaHei" panose="020B0503020204020204" pitchFamily="34" charset="-122"/>
              </a:rPr>
              <a:t>Perform hand hygiene! </a:t>
            </a:r>
            <a:r>
              <a:rPr lang="zh-CN" altLang="en-US" sz="2400" dirty="0">
                <a:solidFill>
                  <a:srgbClr val="FF0000"/>
                </a:solidFill>
                <a:ea typeface="Microsoft YaHei" panose="020B0503020204020204" pitchFamily="34" charset="-122"/>
              </a:rPr>
              <a:t>清潔雙手！</a:t>
            </a:r>
            <a:endParaRPr lang="en-CA" altLang="en-US" sz="2400" dirty="0">
              <a:solidFill>
                <a:srgbClr val="FF0000"/>
              </a:solidFill>
              <a:ea typeface="Microsoft YaHei" panose="020B0503020204020204" pitchFamily="34" charset="-122"/>
            </a:endParaRPr>
          </a:p>
          <a:p>
            <a:pPr marL="28575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4. Goggles/face shield 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眼罩</a:t>
            </a:r>
            <a:r>
              <a:rPr lang="en-US" altLang="zh-CN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/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面罩</a:t>
            </a:r>
            <a:endParaRPr lang="en-CA" altLang="en-US" sz="24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28575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5. Mask </a:t>
            </a:r>
            <a:r>
              <a:rPr lang="zh-CN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口罩</a:t>
            </a:r>
            <a:endParaRPr lang="en-CA" altLang="en-US" sz="2400" dirty="0">
              <a:solidFill>
                <a:srgbClr val="000000"/>
              </a:solidFill>
              <a:ea typeface="Microsoft YaHei" panose="020B0503020204020204" pitchFamily="34" charset="-122"/>
            </a:endParaRPr>
          </a:p>
          <a:p>
            <a:pPr marL="285750" indent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SzPct val="60000"/>
              <a:buNone/>
            </a:pPr>
            <a:r>
              <a:rPr lang="en-CA" altLang="en-US" sz="2400" dirty="0">
                <a:solidFill>
                  <a:srgbClr val="000000"/>
                </a:solidFill>
                <a:ea typeface="Microsoft YaHei" panose="020B0503020204020204" pitchFamily="34" charset="-122"/>
              </a:rPr>
              <a:t>6. </a:t>
            </a:r>
            <a:r>
              <a:rPr lang="en-CA" altLang="en-US" sz="2400" i="1" dirty="0">
                <a:solidFill>
                  <a:srgbClr val="FF0000"/>
                </a:solidFill>
                <a:ea typeface="Microsoft YaHei" panose="020B0503020204020204" pitchFamily="34" charset="-122"/>
              </a:rPr>
              <a:t>Perform hand hygiene! </a:t>
            </a:r>
            <a:r>
              <a:rPr lang="zh-CN" altLang="en-US" sz="2400" dirty="0">
                <a:solidFill>
                  <a:srgbClr val="FF0000"/>
                </a:solidFill>
                <a:ea typeface="Microsoft YaHei" panose="020B0503020204020204" pitchFamily="34" charset="-122"/>
              </a:rPr>
              <a:t>清潔雙手！</a:t>
            </a:r>
            <a:endParaRPr lang="en-CA" altLang="en-US" sz="2400" dirty="0">
              <a:solidFill>
                <a:srgbClr val="FF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649B4E-43E2-4F64-BC0D-D7CEC0E5B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166" y="136525"/>
            <a:ext cx="4028937" cy="6049906"/>
          </a:xfrm>
          <a:prstGeom prst="rect">
            <a:avLst/>
          </a:prstGeom>
        </p:spPr>
      </p:pic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id="{D81B8D19-6F39-42CF-BC6A-4F786493C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" y="56200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DF669-81CD-492F-87D1-3C0AD00C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49A7-4A5C-4140-B56B-F27FC98FFBDE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Remove Gloves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脫除手套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93F4D0-C17B-4F88-93BF-827D00FF3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38" y="1617390"/>
            <a:ext cx="9316237" cy="43427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5BFE94-27DF-4EAA-BD03-DFF0FAA77DF0}"/>
              </a:ext>
            </a:extLst>
          </p:cNvPr>
          <p:cNvSpPr/>
          <p:nvPr/>
        </p:nvSpPr>
        <p:spPr>
          <a:xfrm>
            <a:off x="6329545" y="1160735"/>
            <a:ext cx="5349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2"/>
                </a:solidFill>
              </a:rPr>
              <a:t>Remember: gloves to gloves, skin to skin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A85FAB-A958-4DFF-BF06-AC6E0D700147}"/>
              </a:ext>
            </a:extLst>
          </p:cNvPr>
          <p:cNvSpPr/>
          <p:nvPr/>
        </p:nvSpPr>
        <p:spPr>
          <a:xfrm>
            <a:off x="2140688" y="5942197"/>
            <a:ext cx="754733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CA" sz="2000" dirty="0"/>
              <a:t>Videos </a:t>
            </a:r>
            <a:r>
              <a:rPr lang="zh-CN" altLang="en-US" sz="2000" dirty="0"/>
              <a:t>影片</a:t>
            </a:r>
            <a:r>
              <a:rPr lang="en-CA" sz="2000" dirty="0"/>
              <a:t>:</a:t>
            </a:r>
          </a:p>
          <a:p>
            <a:pPr algn="ctr"/>
            <a:r>
              <a:rPr lang="en-CA" sz="2000" dirty="0"/>
              <a:t>Taking off gloves </a:t>
            </a:r>
            <a:r>
              <a:rPr lang="zh-HK" altLang="en-US" sz="2000" dirty="0"/>
              <a:t>脫除手套</a:t>
            </a:r>
            <a:r>
              <a:rPr lang="en-CA" sz="2000" dirty="0"/>
              <a:t>: </a:t>
            </a:r>
            <a:r>
              <a:rPr lang="en-CA" sz="2000" dirty="0">
                <a:hlinkClick r:id="rId3"/>
              </a:rPr>
              <a:t>https://youtu.be/WDl0Zj573Js</a:t>
            </a:r>
            <a:r>
              <a:rPr lang="en-CA" sz="2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D65A4-20F7-4922-A0D0-3988035A78C4}"/>
              </a:ext>
            </a:extLst>
          </p:cNvPr>
          <p:cNvSpPr txBox="1"/>
          <p:nvPr/>
        </p:nvSpPr>
        <p:spPr>
          <a:xfrm>
            <a:off x="1443991" y="3228945"/>
            <a:ext cx="53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1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CA82B0-D593-4D69-9F85-641CE7613D8E}"/>
              </a:ext>
            </a:extLst>
          </p:cNvPr>
          <p:cNvSpPr txBox="1"/>
          <p:nvPr/>
        </p:nvSpPr>
        <p:spPr>
          <a:xfrm>
            <a:off x="3642361" y="3231029"/>
            <a:ext cx="53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2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145B54-19EA-483D-BC47-54BAB0536773}"/>
              </a:ext>
            </a:extLst>
          </p:cNvPr>
          <p:cNvSpPr txBox="1"/>
          <p:nvPr/>
        </p:nvSpPr>
        <p:spPr>
          <a:xfrm>
            <a:off x="7311391" y="3231029"/>
            <a:ext cx="53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3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CA0297-4B04-499F-A54E-CCBA4737BC81}"/>
              </a:ext>
            </a:extLst>
          </p:cNvPr>
          <p:cNvSpPr txBox="1"/>
          <p:nvPr/>
        </p:nvSpPr>
        <p:spPr>
          <a:xfrm>
            <a:off x="10040493" y="3231029"/>
            <a:ext cx="53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4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BB78D-28D7-478C-B117-B6A937B77944}"/>
              </a:ext>
            </a:extLst>
          </p:cNvPr>
          <p:cNvSpPr txBox="1"/>
          <p:nvPr/>
        </p:nvSpPr>
        <p:spPr>
          <a:xfrm>
            <a:off x="2891791" y="5343970"/>
            <a:ext cx="53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5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40062F-5425-43E5-A688-25E158C87684}"/>
              </a:ext>
            </a:extLst>
          </p:cNvPr>
          <p:cNvSpPr txBox="1"/>
          <p:nvPr/>
        </p:nvSpPr>
        <p:spPr>
          <a:xfrm>
            <a:off x="5830008" y="5343970"/>
            <a:ext cx="53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6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C3E495-3CF7-420A-91EB-B08E994E9EC3}"/>
              </a:ext>
            </a:extLst>
          </p:cNvPr>
          <p:cNvSpPr txBox="1"/>
          <p:nvPr/>
        </p:nvSpPr>
        <p:spPr>
          <a:xfrm>
            <a:off x="8618221" y="5362897"/>
            <a:ext cx="53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7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75EE5E-0559-49B2-8B1C-7E053065C185}"/>
              </a:ext>
            </a:extLst>
          </p:cNvPr>
          <p:cNvSpPr txBox="1"/>
          <p:nvPr/>
        </p:nvSpPr>
        <p:spPr>
          <a:xfrm>
            <a:off x="10210447" y="5362897"/>
            <a:ext cx="531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</a:rPr>
              <a:t>8</a:t>
            </a:r>
            <a:endParaRPr lang="en-C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94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CF78-3991-4678-B709-60D20E5D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928" y="593686"/>
            <a:ext cx="11141364" cy="1102911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Additional Precautions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額外的預防措施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F511-1E51-404B-AE3D-D0674A57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FE4364-CDCF-49C9-B83A-127681B37244}"/>
              </a:ext>
            </a:extLst>
          </p:cNvPr>
          <p:cNvSpPr txBox="1">
            <a:spLocks/>
          </p:cNvSpPr>
          <p:nvPr/>
        </p:nvSpPr>
        <p:spPr>
          <a:xfrm>
            <a:off x="683046" y="2144293"/>
            <a:ext cx="10774496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defTabSz="914400"/>
            <a:r>
              <a:rPr 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Are used </a:t>
            </a:r>
            <a:r>
              <a:rPr lang="en-US" sz="2800" b="1" kern="0" dirty="0">
                <a:solidFill>
                  <a:schemeClr val="bg1"/>
                </a:solidFill>
                <a:ea typeface="SimSun" panose="02010600030101010101" pitchFamily="2" charset="-122"/>
              </a:rPr>
              <a:t>in addition to Routine Practices </a:t>
            </a:r>
            <a:r>
              <a:rPr 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to protect staff and residents from transmission of known or suspected infectious agents </a:t>
            </a:r>
          </a:p>
          <a:p>
            <a:pPr lvl="0" defTabSz="914400"/>
            <a:r>
              <a:rPr lang="zh-TW" alt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在常規做法的同時</a:t>
            </a:r>
            <a:r>
              <a:rPr lang="ja-JP" alt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，用於保護工作人員和院友免受已知或可疑傳染源的傳播</a:t>
            </a:r>
            <a:endParaRPr lang="en-US" altLang="ja-JP" sz="2800" kern="0" dirty="0">
              <a:solidFill>
                <a:schemeClr val="bg1"/>
              </a:solidFill>
              <a:ea typeface="SimSun" panose="02010600030101010101" pitchFamily="2" charset="-122"/>
            </a:endParaRPr>
          </a:p>
          <a:p>
            <a:pPr lvl="0" defTabSz="914400"/>
            <a:endParaRPr lang="ja-JP" altLang="en-US" sz="2800" kern="0" dirty="0">
              <a:solidFill>
                <a:schemeClr val="bg1"/>
              </a:solidFill>
              <a:ea typeface="SimSun" panose="02010600030101010101" pitchFamily="2" charset="-122"/>
            </a:endParaRPr>
          </a:p>
          <a:p>
            <a:pPr marL="804863" lvl="0" indent="-519113" defTabSz="9144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Contact precaution </a:t>
            </a:r>
            <a:r>
              <a:rPr lang="ja-JP" alt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接觸預防</a:t>
            </a:r>
          </a:p>
          <a:p>
            <a:pPr marL="804863" lvl="0" indent="-519113" defTabSz="9144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Droplet precaution </a:t>
            </a:r>
            <a:r>
              <a:rPr lang="ja-JP" alt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飛沫預防</a:t>
            </a:r>
          </a:p>
          <a:p>
            <a:pPr marL="804863" lvl="0" indent="-519113" defTabSz="9144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Droplet/Contact precaution </a:t>
            </a:r>
            <a:r>
              <a:rPr lang="ja-JP" alt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飛沫</a:t>
            </a:r>
            <a:r>
              <a:rPr lang="en-US" altLang="ja-JP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/</a:t>
            </a:r>
            <a:r>
              <a:rPr lang="ja-JP" alt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接觸預防</a:t>
            </a:r>
          </a:p>
          <a:p>
            <a:pPr marL="804863" lvl="0" indent="-519113" defTabSz="914400"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Airborne precaution </a:t>
            </a:r>
            <a:r>
              <a:rPr lang="ja-JP" altLang="en-US" sz="2800" kern="0" dirty="0">
                <a:solidFill>
                  <a:schemeClr val="bg1"/>
                </a:solidFill>
                <a:ea typeface="SimSun" panose="02010600030101010101" pitchFamily="2" charset="-122"/>
              </a:rPr>
              <a:t>空氣預防</a:t>
            </a:r>
          </a:p>
        </p:txBody>
      </p:sp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id="{AAD07901-F229-471E-A53C-B1ECDAC31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246" y="55349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9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Contact precaution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接觸預防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AF9F4A-604A-424B-B30F-0A7CD51E3D29}"/>
              </a:ext>
            </a:extLst>
          </p:cNvPr>
          <p:cNvSpPr txBox="1">
            <a:spLocks/>
          </p:cNvSpPr>
          <p:nvPr/>
        </p:nvSpPr>
        <p:spPr>
          <a:xfrm>
            <a:off x="444708" y="1840858"/>
            <a:ext cx="6528969" cy="2743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  <a:ea typeface="MingLiU" panose="02020509000000000000" pitchFamily="49" charset="-120"/>
              </a:rPr>
              <a:t>Gown and gloves for contact with resident (direct) or environment of care (indirect) </a:t>
            </a:r>
          </a:p>
          <a:p>
            <a:pPr marL="231775" indent="0">
              <a:buNone/>
            </a:pPr>
            <a:r>
              <a:rPr lang="zh-CN" altLang="en-US" dirty="0">
                <a:latin typeface="+mn-lt"/>
                <a:ea typeface="MingLiU" panose="02020509000000000000" pitchFamily="49" charset="-120"/>
              </a:rPr>
              <a:t>接觸院友</a:t>
            </a:r>
            <a:r>
              <a:rPr lang="en-US" altLang="zh-CN" dirty="0">
                <a:latin typeface="+mn-lt"/>
                <a:ea typeface="MingLiU" panose="02020509000000000000" pitchFamily="49" charset="-120"/>
              </a:rPr>
              <a:t>(</a:t>
            </a:r>
            <a:r>
              <a:rPr lang="zh-CN" altLang="en-US" dirty="0">
                <a:latin typeface="+mn-lt"/>
                <a:ea typeface="MingLiU" panose="02020509000000000000" pitchFamily="49" charset="-120"/>
              </a:rPr>
              <a:t>直接</a:t>
            </a:r>
            <a:r>
              <a:rPr lang="en-US" altLang="zh-CN" dirty="0">
                <a:latin typeface="+mn-lt"/>
                <a:ea typeface="MingLiU" panose="02020509000000000000" pitchFamily="49" charset="-120"/>
              </a:rPr>
              <a:t>)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 或護理環境</a:t>
            </a:r>
            <a:r>
              <a:rPr lang="en-US" altLang="zh-TW" dirty="0">
                <a:latin typeface="+mn-lt"/>
                <a:ea typeface="MingLiU" panose="02020509000000000000" pitchFamily="49" charset="-120"/>
              </a:rPr>
              <a:t>(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間接</a:t>
            </a:r>
            <a:r>
              <a:rPr lang="en-US" altLang="zh-TW" dirty="0">
                <a:latin typeface="+mn-lt"/>
                <a:ea typeface="MingLiU" panose="02020509000000000000" pitchFamily="49" charset="-120"/>
              </a:rPr>
              <a:t>)</a:t>
            </a:r>
            <a:r>
              <a:rPr lang="zh-CN" altLang="en-US" dirty="0">
                <a:latin typeface="+mn-lt"/>
                <a:ea typeface="MingLiU" panose="02020509000000000000" pitchFamily="49" charset="-120"/>
              </a:rPr>
              <a:t> 用長袍和手套</a:t>
            </a:r>
            <a:endParaRPr lang="en-US" dirty="0">
              <a:latin typeface="+mn-lt"/>
              <a:ea typeface="MingLiU" panose="02020509000000000000" pitchFamily="49" charset="-12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74893C-D01C-4D3E-93E4-62A72A571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477" y="1252821"/>
            <a:ext cx="4470949" cy="4352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2C9262-8978-4921-AFEB-85698033F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263" y="3953648"/>
            <a:ext cx="1994077" cy="2056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3DE168-42B6-4F3F-AC77-6B78DF004D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948"/>
          <a:stretch/>
        </p:blipFill>
        <p:spPr>
          <a:xfrm>
            <a:off x="4402138" y="3428999"/>
            <a:ext cx="1763541" cy="2663329"/>
          </a:xfrm>
          <a:prstGeom prst="rect">
            <a:avLst/>
          </a:prstGeom>
        </p:spPr>
      </p:pic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64C718C8-D130-459C-BFC5-FC9CBA846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708" y="5522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3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Droplet precaution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飛沫預防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8AF417-50C1-4CEE-A244-A4576F17A645}"/>
              </a:ext>
            </a:extLst>
          </p:cNvPr>
          <p:cNvSpPr txBox="1">
            <a:spLocks/>
          </p:cNvSpPr>
          <p:nvPr/>
        </p:nvSpPr>
        <p:spPr>
          <a:xfrm>
            <a:off x="406400" y="1825720"/>
            <a:ext cx="6930834" cy="199080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3400" dirty="0">
                <a:latin typeface="+mn-lt"/>
                <a:ea typeface="MingLiU" panose="02020509000000000000" pitchFamily="49" charset="-120"/>
              </a:rPr>
              <a:t>Surgical masks and eye protection i.e. goggles/face shield/ visors attached to masks within 2 meter of a coughing resident </a:t>
            </a:r>
            <a:r>
              <a:rPr lang="zh-TW" altLang="en-US" sz="3400" dirty="0">
                <a:latin typeface="+mn-lt"/>
                <a:ea typeface="MingLiU" panose="02020509000000000000" pitchFamily="49" charset="-120"/>
              </a:rPr>
              <a:t>外科口罩和護目鏡。</a:t>
            </a:r>
            <a:r>
              <a:rPr lang="zh-CN" altLang="en-US" sz="3400" dirty="0">
                <a:latin typeface="+mn-lt"/>
                <a:ea typeface="MingLiU" panose="02020509000000000000" pitchFamily="49" charset="-120"/>
              </a:rPr>
              <a:t>例如，</a:t>
            </a:r>
            <a:r>
              <a:rPr lang="zh-TW" altLang="en-US" sz="3400" dirty="0">
                <a:latin typeface="+mn-lt"/>
                <a:ea typeface="MingLiU" panose="02020509000000000000" pitchFamily="49" charset="-120"/>
              </a:rPr>
              <a:t>在咳嗽院友 </a:t>
            </a:r>
            <a:r>
              <a:rPr lang="en-US" altLang="zh-TW" sz="3400" dirty="0">
                <a:latin typeface="+mn-lt"/>
                <a:ea typeface="MingLiU" panose="02020509000000000000" pitchFamily="49" charset="-120"/>
              </a:rPr>
              <a:t>2 </a:t>
            </a:r>
            <a:r>
              <a:rPr lang="zh-TW" altLang="en-US" sz="3400" dirty="0">
                <a:latin typeface="+mn-lt"/>
                <a:ea typeface="MingLiU" panose="02020509000000000000" pitchFamily="49" charset="-120"/>
              </a:rPr>
              <a:t>米範圍內佩戴護目鏡</a:t>
            </a:r>
            <a:r>
              <a:rPr lang="en-US" altLang="zh-TW" sz="3400" dirty="0">
                <a:latin typeface="+mn-lt"/>
                <a:ea typeface="MingLiU" panose="02020509000000000000" pitchFamily="49" charset="-120"/>
              </a:rPr>
              <a:t>/</a:t>
            </a:r>
            <a:r>
              <a:rPr lang="zh-TW" altLang="en-US" sz="3400" dirty="0">
                <a:latin typeface="+mn-lt"/>
                <a:ea typeface="MingLiU" panose="02020509000000000000" pitchFamily="49" charset="-120"/>
              </a:rPr>
              <a:t>面罩</a:t>
            </a:r>
            <a:r>
              <a:rPr lang="en-US" altLang="zh-TW" sz="3400" dirty="0">
                <a:latin typeface="+mn-lt"/>
                <a:ea typeface="MingLiU" panose="02020509000000000000" pitchFamily="49" charset="-120"/>
              </a:rPr>
              <a:t>/</a:t>
            </a:r>
            <a:r>
              <a:rPr lang="zh-CN" altLang="en-US" sz="3400" dirty="0">
                <a:latin typeface="+mn-lt"/>
                <a:ea typeface="MingLiU" panose="02020509000000000000" pitchFamily="49" charset="-120"/>
              </a:rPr>
              <a:t>带</a:t>
            </a:r>
            <a:r>
              <a:rPr lang="zh-TW" altLang="en-US" sz="3400" dirty="0">
                <a:latin typeface="+mn-lt"/>
                <a:ea typeface="MingLiU" panose="02020509000000000000" pitchFamily="49" charset="-120"/>
              </a:rPr>
              <a:t>面罩</a:t>
            </a:r>
            <a:r>
              <a:rPr lang="zh-CN" altLang="en-US" sz="3400" dirty="0">
                <a:latin typeface="+mn-lt"/>
                <a:ea typeface="MingLiU" panose="02020509000000000000" pitchFamily="49" charset="-120"/>
              </a:rPr>
              <a:t>的口罩</a:t>
            </a:r>
            <a:endParaRPr lang="en-US" altLang="en-US" sz="3400" dirty="0">
              <a:latin typeface="+mn-lt"/>
              <a:ea typeface="MingLiU" panose="02020509000000000000" pitchFamily="49" charset="-120"/>
            </a:endParaRP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FD0EFD-2F6A-48C6-B71D-675B8B85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808" y="1422088"/>
            <a:ext cx="4115792" cy="4013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C59E48-8B61-446B-8646-EA915EB7E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751" y="3724693"/>
            <a:ext cx="1678498" cy="2098123"/>
          </a:xfrm>
          <a:prstGeom prst="rect">
            <a:avLst/>
          </a:prstGeom>
        </p:spPr>
      </p:pic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2E1E0F22-ED2D-426B-87C6-DE897EA3D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791" y="5664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7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Droplet/Contact precaution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飛沫</a:t>
            </a:r>
            <a:r>
              <a:rPr lang="en-US" altLang="ja-JP" dirty="0">
                <a:ea typeface="MingLiU" panose="02020509000000000000" pitchFamily="49" charset="-120"/>
              </a:rPr>
              <a:t>/</a:t>
            </a:r>
            <a:r>
              <a:rPr lang="ja-JP" altLang="en-US" dirty="0">
                <a:ea typeface="MingLiU" panose="02020509000000000000" pitchFamily="49" charset="-120"/>
              </a:rPr>
              <a:t>接觸預防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79F7920-C937-481A-A0C8-9548611AB852}"/>
              </a:ext>
            </a:extLst>
          </p:cNvPr>
          <p:cNvSpPr txBox="1">
            <a:spLocks/>
          </p:cNvSpPr>
          <p:nvPr/>
        </p:nvSpPr>
        <p:spPr>
          <a:xfrm>
            <a:off x="444707" y="2089665"/>
            <a:ext cx="6198463" cy="36933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  <a:ea typeface="MingLiU" panose="02020509000000000000" pitchFamily="49" charset="-120"/>
              </a:rPr>
              <a:t>Surgical masks </a:t>
            </a:r>
            <a:r>
              <a:rPr lang="en-US" dirty="0">
                <a:latin typeface="+mn-lt"/>
                <a:ea typeface="MingLiU" panose="02020509000000000000" pitchFamily="49" charset="-120"/>
              </a:rPr>
              <a:t>and </a:t>
            </a:r>
            <a:r>
              <a:rPr lang="en-US" b="1" dirty="0">
                <a:latin typeface="+mn-lt"/>
                <a:ea typeface="MingLiU" panose="02020509000000000000" pitchFamily="49" charset="-120"/>
              </a:rPr>
              <a:t>eye protection </a:t>
            </a:r>
            <a:r>
              <a:rPr lang="en-US" dirty="0">
                <a:latin typeface="+mn-lt"/>
                <a:ea typeface="MingLiU" panose="02020509000000000000" pitchFamily="49" charset="-120"/>
              </a:rPr>
              <a:t>within 2 meter of a coughing resident or procedures with a potential for splashes or sprays of body fluids to the eyes,</a:t>
            </a:r>
            <a:r>
              <a:rPr lang="zh-CN" altLang="en-US" dirty="0">
                <a:latin typeface="+mn-lt"/>
                <a:ea typeface="MingLiU" panose="02020509000000000000" pitchFamily="49" charset="-120"/>
              </a:rPr>
              <a:t> </a:t>
            </a:r>
            <a:r>
              <a:rPr lang="en-US" altLang="zh-CN" b="1" dirty="0">
                <a:latin typeface="+mn-lt"/>
                <a:ea typeface="MingLiU" panose="02020509000000000000" pitchFamily="49" charset="-120"/>
              </a:rPr>
              <a:t>gown and gloves</a:t>
            </a:r>
          </a:p>
          <a:p>
            <a:r>
              <a:rPr lang="zh-TW" altLang="en-US" dirty="0">
                <a:latin typeface="+mn-lt"/>
                <a:ea typeface="MingLiU" panose="02020509000000000000" pitchFamily="49" charset="-120"/>
              </a:rPr>
              <a:t>距離咳嗽</a:t>
            </a:r>
            <a:r>
              <a:rPr lang="zh-CN" altLang="en-US" dirty="0">
                <a:latin typeface="+mn-lt"/>
                <a:ea typeface="MingLiU" panose="02020509000000000000" pitchFamily="49" charset="-120"/>
              </a:rPr>
              <a:t>院友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 </a:t>
            </a:r>
            <a:r>
              <a:rPr lang="en-US" altLang="zh-TW" dirty="0">
                <a:latin typeface="+mn-lt"/>
                <a:ea typeface="MingLiU" panose="02020509000000000000" pitchFamily="49" charset="-120"/>
              </a:rPr>
              <a:t>2 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米範圍內或進行可能導致體液飛濺或噴灑到眼睛的操作、</a:t>
            </a:r>
            <a:r>
              <a:rPr lang="zh-CN" altLang="en-US" dirty="0">
                <a:latin typeface="+mn-lt"/>
                <a:ea typeface="MingLiU" panose="02020509000000000000" pitchFamily="49" charset="-120"/>
              </a:rPr>
              <a:t>带</a:t>
            </a:r>
            <a:r>
              <a:rPr lang="zh-TW" altLang="en-US" b="1" dirty="0">
                <a:latin typeface="+mn-lt"/>
                <a:ea typeface="MingLiU" panose="02020509000000000000" pitchFamily="49" charset="-120"/>
              </a:rPr>
              <a:t>外科口罩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和</a:t>
            </a:r>
            <a:r>
              <a:rPr lang="zh-TW" altLang="en-US" b="1" dirty="0">
                <a:latin typeface="+mn-lt"/>
                <a:ea typeface="MingLiU" panose="02020509000000000000" pitchFamily="49" charset="-120"/>
              </a:rPr>
              <a:t>護目鏡</a:t>
            </a:r>
            <a:r>
              <a:rPr lang="zh-CN" altLang="en-US" dirty="0">
                <a:latin typeface="+mn-lt"/>
                <a:ea typeface="MingLiU" panose="02020509000000000000" pitchFamily="49" charset="-120"/>
              </a:rPr>
              <a:t>，</a:t>
            </a:r>
            <a:r>
              <a:rPr lang="zh-TW" altLang="en-US" b="1" dirty="0">
                <a:latin typeface="+mn-lt"/>
                <a:ea typeface="MingLiU" panose="02020509000000000000" pitchFamily="49" charset="-120"/>
              </a:rPr>
              <a:t>防護服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和</a:t>
            </a:r>
            <a:r>
              <a:rPr lang="zh-TW" altLang="en-US" b="1" dirty="0">
                <a:latin typeface="+mn-lt"/>
                <a:ea typeface="MingLiU" panose="02020509000000000000" pitchFamily="49" charset="-120"/>
              </a:rPr>
              <a:t>手套</a:t>
            </a:r>
            <a:endParaRPr lang="en-US" dirty="0">
              <a:latin typeface="+mn-lt"/>
              <a:ea typeface="MingLiU" panose="02020509000000000000" pitchFamily="49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F7E5CC-FF81-4554-82FF-5A3FFB652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094" y="969650"/>
            <a:ext cx="4019712" cy="4692641"/>
          </a:xfrm>
          <a:prstGeom prst="rect">
            <a:avLst/>
          </a:prstGeom>
        </p:spPr>
      </p:pic>
      <p:pic>
        <p:nvPicPr>
          <p:cNvPr id="2" name="26">
            <a:hlinkClick r:id="" action="ppaction://media"/>
            <a:extLst>
              <a:ext uri="{FF2B5EF4-FFF2-40B4-BE49-F238E27FC236}">
                <a16:creationId xmlns:a16="http://schemas.microsoft.com/office/drawing/2014/main" id="{73188702-EA82-4E31-ACEC-626BAE447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7" y="57829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9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Airborne precaution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空氣預防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558800" y="1908349"/>
            <a:ext cx="5632680" cy="1354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236" indent="-457200">
              <a:spcBef>
                <a:spcPct val="30000"/>
              </a:spcBef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Particulate respirator (N95 mask) 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顆粒物呼吸器 </a:t>
            </a:r>
            <a:r>
              <a:rPr lang="en-US" altLang="zh-TW" dirty="0">
                <a:latin typeface="+mn-lt"/>
                <a:ea typeface="MingLiU" panose="02020509000000000000" pitchFamily="49" charset="-120"/>
              </a:rPr>
              <a:t>(N95</a:t>
            </a:r>
            <a:r>
              <a:rPr lang="zh-CN" altLang="en-US" dirty="0">
                <a:latin typeface="+mn-lt"/>
                <a:ea typeface="MingLiU" panose="02020509000000000000" pitchFamily="49" charset="-120"/>
              </a:rPr>
              <a:t>口罩</a:t>
            </a:r>
            <a:r>
              <a:rPr lang="en-US" altLang="zh-CN" dirty="0">
                <a:latin typeface="+mn-lt"/>
                <a:ea typeface="MingLiU" panose="02020509000000000000" pitchFamily="49" charset="-120"/>
              </a:rPr>
              <a:t>)</a:t>
            </a:r>
            <a:endParaRPr lang="en-US" altLang="en-US" dirty="0">
              <a:latin typeface="+mn-lt"/>
              <a:ea typeface="MingLiU" panose="02020509000000000000" pitchFamily="49" charset="-120"/>
            </a:endParaRPr>
          </a:p>
          <a:p>
            <a:pPr marL="512236" indent="-457200">
              <a:spcBef>
                <a:spcPct val="30000"/>
              </a:spcBef>
            </a:pPr>
            <a:r>
              <a:rPr lang="en-CA" altLang="en-US" dirty="0">
                <a:latin typeface="+mn-lt"/>
                <a:ea typeface="MingLiU" panose="02020509000000000000" pitchFamily="49" charset="-120"/>
              </a:rPr>
              <a:t>Negative pressure room</a:t>
            </a:r>
            <a:r>
              <a:rPr lang="en-US" altLang="en-US" dirty="0">
                <a:latin typeface="+mn-lt"/>
                <a:ea typeface="MingLiU" panose="02020509000000000000" pitchFamily="49" charset="-120"/>
              </a:rPr>
              <a:t> </a:t>
            </a:r>
            <a:r>
              <a:rPr lang="zh-CN" altLang="en-US" dirty="0">
                <a:latin typeface="+mn-lt"/>
                <a:ea typeface="MingLiU" panose="02020509000000000000" pitchFamily="49" charset="-120"/>
              </a:rPr>
              <a:t>負壓室</a:t>
            </a:r>
            <a:r>
              <a:rPr lang="en-US" altLang="en-US" dirty="0">
                <a:latin typeface="+mn-lt"/>
                <a:ea typeface="MingLiU" panose="02020509000000000000" pitchFamily="49" charset="-120"/>
              </a:rPr>
              <a:t>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88142E-48FE-4F59-ACF9-8F5AE1598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599" y="782200"/>
            <a:ext cx="4114800" cy="5059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F3BB25-37C8-4520-AA68-CBA879DFCB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0" t="2201" r="5642" b="7509"/>
          <a:stretch/>
        </p:blipFill>
        <p:spPr>
          <a:xfrm>
            <a:off x="3606800" y="3835400"/>
            <a:ext cx="2032000" cy="2082801"/>
          </a:xfrm>
          <a:prstGeom prst="rect">
            <a:avLst/>
          </a:prstGeom>
        </p:spPr>
      </p:pic>
      <p:pic>
        <p:nvPicPr>
          <p:cNvPr id="2" name="27">
            <a:hlinkClick r:id="" action="ppaction://media"/>
            <a:extLst>
              <a:ext uri="{FF2B5EF4-FFF2-40B4-BE49-F238E27FC236}">
                <a16:creationId xmlns:a16="http://schemas.microsoft.com/office/drawing/2014/main" id="{3C4FEBA4-4F84-4022-B035-FC68DE61F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" y="5597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8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Elements of Additional Precaution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額外的預防措施的要素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837282" y="2225407"/>
            <a:ext cx="10399922" cy="31948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9386" indent="-514350">
              <a:spcBef>
                <a:spcPct val="30000"/>
              </a:spcBef>
              <a:buFont typeface="+mj-lt"/>
              <a:buAutoNum type="arabicPeriod"/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Specialized Accommodation and Signage  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專門的措施和標牌</a:t>
            </a:r>
          </a:p>
          <a:p>
            <a:pPr marL="569386" indent="-514350">
              <a:spcBef>
                <a:spcPct val="30000"/>
              </a:spcBef>
              <a:buFont typeface="+mj-lt"/>
              <a:buAutoNum type="arabicPeriod"/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Barrier Equipment  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屏障設備</a:t>
            </a:r>
          </a:p>
          <a:p>
            <a:pPr marL="569386" indent="-514350">
              <a:spcBef>
                <a:spcPct val="30000"/>
              </a:spcBef>
              <a:buFont typeface="+mj-lt"/>
              <a:buAutoNum type="arabicPeriod"/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Dedicated Equipment  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專用設備</a:t>
            </a:r>
          </a:p>
          <a:p>
            <a:pPr marL="569386" indent="-514350">
              <a:spcBef>
                <a:spcPct val="30000"/>
              </a:spcBef>
              <a:buFont typeface="+mj-lt"/>
              <a:buAutoNum type="arabicPeriod"/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Additional Cleaning Measures  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額外的清潔措施 </a:t>
            </a:r>
          </a:p>
          <a:p>
            <a:pPr marL="569386" indent="-514350">
              <a:spcBef>
                <a:spcPct val="30000"/>
              </a:spcBef>
              <a:buFont typeface="+mj-lt"/>
              <a:buAutoNum type="arabicPeriod"/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Communication  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溝通</a:t>
            </a:r>
          </a:p>
        </p:txBody>
      </p:sp>
      <p:pic>
        <p:nvPicPr>
          <p:cNvPr id="2" name="28">
            <a:hlinkClick r:id="" action="ppaction://media"/>
            <a:extLst>
              <a:ext uri="{FF2B5EF4-FFF2-40B4-BE49-F238E27FC236}">
                <a16:creationId xmlns:a16="http://schemas.microsoft.com/office/drawing/2014/main" id="{6DC46CD6-B791-4F8D-9466-B90BA21F0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7" y="5644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07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Immunization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免疫接種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837282" y="2225407"/>
            <a:ext cx="10399922" cy="31948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036" indent="0">
              <a:spcBef>
                <a:spcPct val="30000"/>
              </a:spcBef>
              <a:buNone/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Stay up to date with your vaccines 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及時接種疫苗</a:t>
            </a:r>
            <a:r>
              <a:rPr lang="en-US" altLang="ja-JP" dirty="0">
                <a:latin typeface="+mn-lt"/>
                <a:ea typeface="MingLiU" panose="02020509000000000000" pitchFamily="49" charset="-120"/>
              </a:rPr>
              <a:t>:</a:t>
            </a:r>
          </a:p>
          <a:p>
            <a:pPr marL="569386" indent="-514350">
              <a:spcBef>
                <a:spcPct val="30000"/>
              </a:spcBef>
              <a:buFont typeface="+mj-lt"/>
              <a:buAutoNum type="arabicPeriod"/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Influenza Immunization 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流感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疫苗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接種</a:t>
            </a:r>
          </a:p>
          <a:p>
            <a:pPr marL="569386" indent="-514350">
              <a:spcBef>
                <a:spcPct val="30000"/>
              </a:spcBef>
              <a:buFont typeface="+mj-lt"/>
              <a:buAutoNum type="arabicPeriod"/>
            </a:pPr>
            <a:r>
              <a:rPr lang="en-US" altLang="en-US" dirty="0">
                <a:latin typeface="+mn-lt"/>
                <a:ea typeface="MingLiU" panose="02020509000000000000" pitchFamily="49" charset="-120"/>
              </a:rPr>
              <a:t>COVID-19 Immunization 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新冠肺炎</a:t>
            </a:r>
            <a:r>
              <a:rPr lang="zh-TW" altLang="en-US" dirty="0">
                <a:latin typeface="+mn-lt"/>
                <a:ea typeface="MingLiU" panose="02020509000000000000" pitchFamily="49" charset="-120"/>
              </a:rPr>
              <a:t>疫苗</a:t>
            </a:r>
            <a:r>
              <a:rPr lang="ja-JP" altLang="en-US" dirty="0">
                <a:latin typeface="+mn-lt"/>
                <a:ea typeface="MingLiU" panose="02020509000000000000" pitchFamily="49" charset="-120"/>
              </a:rPr>
              <a:t>接種</a:t>
            </a:r>
          </a:p>
        </p:txBody>
      </p:sp>
      <p:pic>
        <p:nvPicPr>
          <p:cNvPr id="4098" name="Picture 2" descr="Vaccine Images - Free Download on Freepik">
            <a:extLst>
              <a:ext uri="{FF2B5EF4-FFF2-40B4-BE49-F238E27FC236}">
                <a16:creationId xmlns:a16="http://schemas.microsoft.com/office/drawing/2014/main" id="{B0F5C6EB-A82B-44A7-8AE4-FE41DE1E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258" y="2832672"/>
            <a:ext cx="3045516" cy="30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">
            <a:hlinkClick r:id="" action="ppaction://media"/>
            <a:extLst>
              <a:ext uri="{FF2B5EF4-FFF2-40B4-BE49-F238E27FC236}">
                <a16:creationId xmlns:a16="http://schemas.microsoft.com/office/drawing/2014/main" id="{AB444697-415F-45D0-8153-2ABE5AA0D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" y="5611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0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/>
              <a:t>Active and Passive Surveillance</a:t>
            </a:r>
            <a:br>
              <a:rPr lang="en-US" dirty="0"/>
            </a:br>
            <a:r>
              <a:rPr lang="ja-JP" altLang="en-US" dirty="0">
                <a:latin typeface="MingLiU" panose="02020509000000000000" pitchFamily="49" charset="-120"/>
                <a:ea typeface="MingLiU" panose="02020509000000000000" pitchFamily="49" charset="-120"/>
              </a:rPr>
              <a:t>主動和被動篩查</a:t>
            </a:r>
            <a:endParaRPr 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59893-547A-4B6F-83B0-CA47483CAC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2423711"/>
            <a:ext cx="11046093" cy="328652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n-lt"/>
                <a:ea typeface="SimSun" panose="02010600030101010101" pitchFamily="2" charset="-122"/>
              </a:rPr>
              <a:t>Self-screen for symptoms of infection before entering the LTC home </a:t>
            </a:r>
          </a:p>
          <a:p>
            <a:pPr marL="517525"/>
            <a:r>
              <a:rPr lang="ja-JP" altLang="en-US" dirty="0">
                <a:latin typeface="+mn-lt"/>
                <a:ea typeface="SimSun" panose="02010600030101010101" pitchFamily="2" charset="-122"/>
              </a:rPr>
              <a:t>進入長期護理中心之前自我篩查感染症狀</a:t>
            </a:r>
          </a:p>
          <a:p>
            <a:pPr marL="517525" indent="-517525"/>
            <a:r>
              <a:rPr lang="en-US" dirty="0">
                <a:latin typeface="+mn-lt"/>
                <a:ea typeface="SimSun" panose="02010600030101010101" pitchFamily="2" charset="-122"/>
              </a:rPr>
              <a:t>2.   Stay home if you have signs and symptoms of infection</a:t>
            </a:r>
          </a:p>
          <a:p>
            <a:pPr marL="517525"/>
            <a:r>
              <a:rPr lang="ja-JP" altLang="en-US" dirty="0">
                <a:latin typeface="+mn-lt"/>
                <a:ea typeface="SimSun" panose="02010600030101010101" pitchFamily="2" charset="-122"/>
              </a:rPr>
              <a:t>如果您有感染跡象和症狀，請留在家裡</a:t>
            </a:r>
          </a:p>
          <a:p>
            <a:endParaRPr lang="en-US" dirty="0"/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57E5D0B7-88B9-4C5D-94F8-9AF28BC66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0" y="55459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Outbreak Management Team (OMT)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疫情管理團隊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716096" y="1831554"/>
            <a:ext cx="11031196" cy="4524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Executive Director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執行董事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Director of Resident Care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護理主任 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IPAC Manager and IPAC Lead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感染預防和控制經理</a:t>
            </a:r>
            <a:r>
              <a:rPr lang="en-US" altLang="ja-JP" sz="2000" dirty="0">
                <a:latin typeface="+mn-lt"/>
                <a:ea typeface="MingLiU" panose="02020509000000000000" pitchFamily="49" charset="-120"/>
              </a:rPr>
              <a:t>/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負責人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Assistant Director of Resident Care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助理護理主任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Charge Nurse of the outbreak unit/floor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病房</a:t>
            </a:r>
            <a:r>
              <a:rPr lang="en-US" altLang="ja-JP" sz="2000" dirty="0">
                <a:latin typeface="+mn-lt"/>
                <a:ea typeface="MingLiU" panose="02020509000000000000" pitchFamily="49" charset="-120"/>
              </a:rPr>
              <a:t>/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樓層主管護士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PSW(s) of the outbreak unit/floor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護理員 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Food Services Manager/Supervisor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餐飲服務經理</a:t>
            </a:r>
            <a:r>
              <a:rPr lang="en-US" altLang="ja-JP" sz="2000" dirty="0">
                <a:latin typeface="+mn-lt"/>
                <a:ea typeface="MingLiU" panose="02020509000000000000" pitchFamily="49" charset="-120"/>
              </a:rPr>
              <a:t>/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主管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Facility Manager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設施經理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Activation Manager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活動部經理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Medical Director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醫療主任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Local Public Health Liaison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當地公共衛生聯絡員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Other internal member/external parties as needed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其他內部成員</a:t>
            </a:r>
            <a:r>
              <a:rPr lang="en-US" altLang="ja-JP" sz="2000" dirty="0">
                <a:latin typeface="+mn-lt"/>
                <a:ea typeface="MingLiU" panose="02020509000000000000" pitchFamily="49" charset="-120"/>
              </a:rPr>
              <a:t>/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外部各方（根據需要） </a:t>
            </a:r>
          </a:p>
        </p:txBody>
      </p:sp>
      <p:pic>
        <p:nvPicPr>
          <p:cNvPr id="2" name="30">
            <a:hlinkClick r:id="" action="ppaction://media"/>
            <a:extLst>
              <a:ext uri="{FF2B5EF4-FFF2-40B4-BE49-F238E27FC236}">
                <a16:creationId xmlns:a16="http://schemas.microsoft.com/office/drawing/2014/main" id="{5CDE0E77-15CB-4261-8686-350C12EAF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253" y="5630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Outbreak Control Measures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疫情控制措施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444708" y="1831554"/>
            <a:ext cx="7696757" cy="45247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875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Follow Public Health guidelines for visiting outbreak units/floors</a:t>
            </a:r>
          </a:p>
          <a:p>
            <a:pPr marL="738188" indent="-342900">
              <a:spcBef>
                <a:spcPct val="30000"/>
              </a:spcBef>
              <a:buNone/>
            </a:pPr>
            <a:r>
              <a:rPr lang="zh-CN" altLang="en-US" sz="2000" dirty="0">
                <a:latin typeface="+mn-lt"/>
                <a:ea typeface="MingLiU" panose="02020509000000000000" pitchFamily="49" charset="-120"/>
              </a:rPr>
              <a:t>根据</a:t>
            </a:r>
            <a:r>
              <a:rPr lang="zh-TW" altLang="en-US" sz="2000" dirty="0">
                <a:latin typeface="+mn-lt"/>
                <a:ea typeface="MingLiU" panose="02020509000000000000" pitchFamily="49" charset="-120"/>
              </a:rPr>
              <a:t>衛生局</a:t>
            </a:r>
            <a:r>
              <a:rPr lang="zh-CN" altLang="en-US" sz="2000" dirty="0">
                <a:latin typeface="+mn-lt"/>
                <a:ea typeface="MingLiU" panose="02020509000000000000" pitchFamily="49" charset="-120"/>
              </a:rPr>
              <a:t>的</a:t>
            </a:r>
            <a:r>
              <a:rPr lang="zh-TW" altLang="en-US" sz="2000" dirty="0">
                <a:latin typeface="+mn-lt"/>
                <a:ea typeface="MingLiU" panose="02020509000000000000" pitchFamily="49" charset="-120"/>
              </a:rPr>
              <a:t>探訪指示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前往疫情爆發的單位</a:t>
            </a:r>
            <a:r>
              <a:rPr lang="en-US" altLang="ja-JP" sz="2000" dirty="0">
                <a:latin typeface="+mn-lt"/>
                <a:ea typeface="MingLiU" panose="02020509000000000000" pitchFamily="49" charset="-120"/>
              </a:rPr>
              <a:t>/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樓層</a:t>
            </a:r>
          </a:p>
          <a:p>
            <a:pPr marL="396875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Self-monitor for signs of illness and do not enter the home if unwell</a:t>
            </a:r>
          </a:p>
          <a:p>
            <a:pPr marL="738188" indent="-342900">
              <a:spcBef>
                <a:spcPct val="30000"/>
              </a:spcBef>
              <a:buNone/>
            </a:pP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自我監測是否有疾病跡象，如有不適請勿進入院内</a:t>
            </a:r>
          </a:p>
          <a:p>
            <a:pPr marL="396875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Hand Hygiene 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手部衛生 </a:t>
            </a:r>
          </a:p>
          <a:p>
            <a:pPr marL="396875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Resident group activities may be stopped </a:t>
            </a:r>
          </a:p>
          <a:p>
            <a:pPr marL="738188" indent="-342900">
              <a:spcBef>
                <a:spcPct val="30000"/>
              </a:spcBef>
              <a:buNone/>
            </a:pP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院友團體活動可能會停止</a:t>
            </a:r>
          </a:p>
          <a:p>
            <a:pPr marL="396875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Staff </a:t>
            </a:r>
            <a:r>
              <a:rPr lang="en-US" altLang="en-US" sz="2000" dirty="0" err="1">
                <a:latin typeface="+mn-lt"/>
                <a:ea typeface="MingLiU" panose="02020509000000000000" pitchFamily="49" charset="-120"/>
              </a:rPr>
              <a:t>cohorted</a:t>
            </a: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 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調整員工工作單位</a:t>
            </a:r>
          </a:p>
          <a:p>
            <a:pPr marL="53975" indent="0">
              <a:spcBef>
                <a:spcPct val="30000"/>
              </a:spcBef>
              <a:buNone/>
            </a:pPr>
            <a:endParaRPr lang="ja-JP" altLang="en-US" sz="2000" dirty="0">
              <a:latin typeface="+mn-lt"/>
              <a:ea typeface="MingLiU" panose="02020509000000000000" pitchFamily="49" charset="-12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AB0FEB2-88C9-425D-BFFF-955CFB873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617" y="1277959"/>
            <a:ext cx="3370816" cy="4360572"/>
          </a:xfrm>
          <a:prstGeom prst="rect">
            <a:avLst/>
          </a:prstGeom>
        </p:spPr>
      </p:pic>
      <p:pic>
        <p:nvPicPr>
          <p:cNvPr id="2" name="31">
            <a:hlinkClick r:id="" action="ppaction://media"/>
            <a:extLst>
              <a:ext uri="{FF2B5EF4-FFF2-40B4-BE49-F238E27FC236}">
                <a16:creationId xmlns:a16="http://schemas.microsoft.com/office/drawing/2014/main" id="{099990AB-7260-4333-8F84-A4DAE2B89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026" y="5638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505409" y="1335794"/>
            <a:ext cx="11302584" cy="47675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indent="0">
              <a:spcBef>
                <a:spcPct val="30000"/>
              </a:spcBef>
              <a:buNone/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Follow these simple steps to protect yourself:</a:t>
            </a:r>
          </a:p>
          <a:p>
            <a:pPr marL="53975" indent="0">
              <a:spcBef>
                <a:spcPct val="30000"/>
              </a:spcBef>
              <a:buNone/>
            </a:pP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請遵循以下簡單步驟來保護自己：</a:t>
            </a:r>
            <a:br>
              <a:rPr lang="ja-JP" altLang="en-US" sz="2200" dirty="0">
                <a:latin typeface="+mn-lt"/>
                <a:ea typeface="MingLiU" panose="02020509000000000000" pitchFamily="49" charset="-120"/>
              </a:rPr>
            </a:br>
            <a:endParaRPr lang="ja-JP" altLang="en-US" sz="2200" dirty="0">
              <a:latin typeface="+mn-lt"/>
              <a:ea typeface="MingLiU" panose="02020509000000000000" pitchFamily="49" charset="-120"/>
            </a:endParaRPr>
          </a:p>
          <a:p>
            <a:pPr marL="396875" indent="-342900">
              <a:spcBef>
                <a:spcPct val="30000"/>
              </a:spcBef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Wash your hands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洗手</a:t>
            </a:r>
            <a:endParaRPr lang="en-US" altLang="ja-JP" sz="2200" dirty="0">
              <a:latin typeface="+mn-lt"/>
              <a:ea typeface="MingLiU" panose="02020509000000000000" pitchFamily="49" charset="-120"/>
            </a:endParaRPr>
          </a:p>
          <a:p>
            <a:pPr marL="396875" indent="-342900">
              <a:spcBef>
                <a:spcPct val="30000"/>
              </a:spcBef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Cover your cough and sneeze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咳嗽和打噴嚏時遮住口鼻</a:t>
            </a:r>
            <a:endParaRPr lang="en-US" altLang="ja-JP" sz="2200" dirty="0">
              <a:latin typeface="+mn-lt"/>
              <a:ea typeface="MingLiU" panose="02020509000000000000" pitchFamily="49" charset="-120"/>
            </a:endParaRPr>
          </a:p>
          <a:p>
            <a:pPr marL="396875" indent="-342900">
              <a:spcBef>
                <a:spcPct val="30000"/>
              </a:spcBef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Avoid touching your eyes, nose or mouth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避免觸摸眼睛、鼻子或嘴巴 </a:t>
            </a:r>
            <a:r>
              <a:rPr lang="en-US" altLang="ja-JP" sz="2200" dirty="0">
                <a:latin typeface="+mn-lt"/>
                <a:ea typeface="MingLiU" panose="02020509000000000000" pitchFamily="49" charset="-120"/>
              </a:rPr>
              <a:t> </a:t>
            </a:r>
          </a:p>
          <a:p>
            <a:pPr marL="396875" indent="-342900">
              <a:spcBef>
                <a:spcPct val="30000"/>
              </a:spcBef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Avoid close contact with persons who are sick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避免與病人密切接觸 </a:t>
            </a:r>
            <a:endParaRPr lang="en-US" altLang="ja-JP" sz="2200" dirty="0">
              <a:latin typeface="+mn-lt"/>
              <a:ea typeface="MingLiU" panose="02020509000000000000" pitchFamily="49" charset="-120"/>
            </a:endParaRPr>
          </a:p>
          <a:p>
            <a:pPr marL="396875" indent="-342900">
              <a:spcBef>
                <a:spcPct val="30000"/>
              </a:spcBef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Stay home when you are sick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生病時留在家中</a:t>
            </a:r>
            <a:endParaRPr lang="en-US" altLang="ja-JP" sz="2200" dirty="0">
              <a:latin typeface="+mn-lt"/>
              <a:ea typeface="MingLiU" panose="02020509000000000000" pitchFamily="49" charset="-120"/>
            </a:endParaRPr>
          </a:p>
          <a:p>
            <a:pPr marL="396875" indent="-342900">
              <a:spcBef>
                <a:spcPct val="30000"/>
              </a:spcBef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Stay well rested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保持良好的休息</a:t>
            </a:r>
            <a:endParaRPr lang="en-US" altLang="ja-JP" sz="2200" dirty="0">
              <a:latin typeface="+mn-lt"/>
              <a:ea typeface="MingLiU" panose="02020509000000000000" pitchFamily="49" charset="-120"/>
            </a:endParaRPr>
          </a:p>
          <a:p>
            <a:pPr marL="396875" indent="-342900">
              <a:spcBef>
                <a:spcPct val="30000"/>
              </a:spcBef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Be physically active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保持身體活躍</a:t>
            </a:r>
            <a:endParaRPr lang="en-US" altLang="ja-JP" sz="2200" dirty="0">
              <a:latin typeface="+mn-lt"/>
              <a:ea typeface="MingLiU" panose="02020509000000000000" pitchFamily="49" charset="-120"/>
            </a:endParaRPr>
          </a:p>
          <a:p>
            <a:pPr marL="396875" indent="-342900">
              <a:spcBef>
                <a:spcPct val="30000"/>
              </a:spcBef>
            </a:pP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Drink plenty of fluids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多喝水</a:t>
            </a:r>
            <a:endParaRPr lang="en-US" altLang="ja-JP" sz="2200">
              <a:latin typeface="+mn-lt"/>
              <a:ea typeface="MingLiU" panose="02020509000000000000" pitchFamily="49" charset="-120"/>
            </a:endParaRPr>
          </a:p>
          <a:p>
            <a:pPr marL="396875" indent="-342900">
              <a:spcBef>
                <a:spcPct val="30000"/>
              </a:spcBef>
            </a:pPr>
            <a:r>
              <a:rPr lang="en-US" altLang="en-US" sz="2200">
                <a:latin typeface="+mn-lt"/>
                <a:ea typeface="MingLiU" panose="02020509000000000000" pitchFamily="49" charset="-120"/>
              </a:rPr>
              <a:t>Eat </a:t>
            </a:r>
            <a:r>
              <a:rPr lang="en-US" altLang="en-US" sz="2200" dirty="0">
                <a:latin typeface="+mn-lt"/>
                <a:ea typeface="MingLiU" panose="02020509000000000000" pitchFamily="49" charset="-120"/>
              </a:rPr>
              <a:t>nutritious food </a:t>
            </a:r>
            <a:r>
              <a:rPr lang="ja-JP" altLang="en-US" sz="2200" dirty="0">
                <a:latin typeface="+mn-lt"/>
                <a:ea typeface="MingLiU" panose="02020509000000000000" pitchFamily="49" charset="-120"/>
              </a:rPr>
              <a:t>吃有營養的食物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0B5ED1-7F03-44C7-ACE3-5FF3BC4DC0F0}"/>
              </a:ext>
            </a:extLst>
          </p:cNvPr>
          <p:cNvSpPr txBox="1">
            <a:spLocks/>
          </p:cNvSpPr>
          <p:nvPr/>
        </p:nvSpPr>
        <p:spPr>
          <a:xfrm>
            <a:off x="444708" y="400987"/>
            <a:ext cx="11363285" cy="769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rgbClr val="FF3300"/>
                </a:solidFill>
                <a:ea typeface="MingLiU" panose="02020509000000000000" pitchFamily="49" charset="-120"/>
              </a:rPr>
              <a:t>Reminder ! </a:t>
            </a:r>
            <a:r>
              <a:rPr lang="zh-CN" altLang="en-US" dirty="0">
                <a:solidFill>
                  <a:srgbClr val="FF3300"/>
                </a:solidFill>
                <a:ea typeface="MingLiU" panose="02020509000000000000" pitchFamily="49" charset="-120"/>
              </a:rPr>
              <a:t>請注意！</a:t>
            </a:r>
            <a:endParaRPr lang="en-US" dirty="0">
              <a:ea typeface="MingLiU" panose="02020509000000000000" pitchFamily="49" charset="-120"/>
            </a:endParaRPr>
          </a:p>
        </p:txBody>
      </p:sp>
      <p:pic>
        <p:nvPicPr>
          <p:cNvPr id="2" name="32">
            <a:hlinkClick r:id="" action="ppaction://media"/>
            <a:extLst>
              <a:ext uri="{FF2B5EF4-FFF2-40B4-BE49-F238E27FC236}">
                <a16:creationId xmlns:a16="http://schemas.microsoft.com/office/drawing/2014/main" id="{55C5B806-5259-412C-9C04-D2A46D880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727" y="6310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5DE9-824C-4875-93FF-5CA95ABD5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406400"/>
            <a:ext cx="6611412" cy="77781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Cleaning and Disinfection Program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清潔和消毒計劃</a:t>
            </a:r>
            <a:endParaRPr lang="en-US" dirty="0">
              <a:ea typeface="MingLiU" panose="02020509000000000000" pitchFamily="49" charset="-12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16557-1F6B-49EB-8A33-425ED411999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52014-B6AF-42C0-94E0-A27A3C28C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507" y="1762700"/>
            <a:ext cx="7337233" cy="4538948"/>
          </a:xfrm>
        </p:spPr>
        <p:txBody>
          <a:bodyPr>
            <a:normAutofit lnSpcReduction="10000"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CA" sz="2400" spc="55" dirty="0">
                <a:latin typeface="+mn-lt"/>
                <a:ea typeface="MingLiU" panose="02020509000000000000" pitchFamily="49" charset="-120"/>
                <a:cs typeface="Arial"/>
              </a:rPr>
              <a:t>To prevent the transmission of infection to residents and/or health care workers by providing assurance of proper equipment/environmental surfaces cleaning, disinfection and sterilization </a:t>
            </a:r>
          </a:p>
          <a:p>
            <a:pPr marL="341313">
              <a:lnSpc>
                <a:spcPct val="100000"/>
              </a:lnSpc>
              <a:spcBef>
                <a:spcPts val="100"/>
              </a:spcBef>
            </a:pPr>
            <a:r>
              <a:rPr lang="ja-JP" altLang="en-US" sz="2400" spc="55" dirty="0">
                <a:latin typeface="+mn-lt"/>
                <a:ea typeface="MingLiU" panose="02020509000000000000" pitchFamily="49" charset="-120"/>
                <a:cs typeface="Arial"/>
              </a:rPr>
              <a:t>通過確保適當的設備</a:t>
            </a:r>
            <a:r>
              <a:rPr lang="en-US" altLang="ja-JP" sz="2400" spc="55" dirty="0">
                <a:latin typeface="+mn-lt"/>
                <a:ea typeface="MingLiU" panose="02020509000000000000" pitchFamily="49" charset="-120"/>
                <a:cs typeface="Arial"/>
              </a:rPr>
              <a:t>/</a:t>
            </a:r>
            <a:r>
              <a:rPr lang="ja-JP" altLang="en-US" sz="2400" spc="55" dirty="0">
                <a:latin typeface="+mn-lt"/>
                <a:ea typeface="MingLiU" panose="02020509000000000000" pitchFamily="49" charset="-120"/>
                <a:cs typeface="Arial"/>
              </a:rPr>
              <a:t>環境表面清潔、消毒和滅菌，防止感染傳播給院友和</a:t>
            </a:r>
            <a:r>
              <a:rPr lang="en-US" altLang="ja-JP" sz="2400" spc="55" dirty="0">
                <a:latin typeface="+mn-lt"/>
                <a:ea typeface="MingLiU" panose="02020509000000000000" pitchFamily="49" charset="-120"/>
                <a:cs typeface="Arial"/>
              </a:rPr>
              <a:t>/</a:t>
            </a:r>
            <a:r>
              <a:rPr lang="ja-JP" altLang="en-US" sz="2400" spc="55" dirty="0">
                <a:latin typeface="+mn-lt"/>
                <a:ea typeface="MingLiU" panose="02020509000000000000" pitchFamily="49" charset="-120"/>
                <a:cs typeface="Arial"/>
              </a:rPr>
              <a:t>或醫護人員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ja-JP" altLang="en-US" sz="2400" spc="55" dirty="0">
              <a:latin typeface="+mn-lt"/>
              <a:ea typeface="MingLiU" panose="02020509000000000000" pitchFamily="49" charset="-12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CA" sz="2400" spc="55" dirty="0">
                <a:latin typeface="+mn-lt"/>
                <a:ea typeface="MingLiU" panose="02020509000000000000" pitchFamily="49" charset="-120"/>
                <a:cs typeface="Arial"/>
              </a:rPr>
              <a:t>Use facility approved products </a:t>
            </a:r>
          </a:p>
          <a:p>
            <a:pPr marL="341313">
              <a:lnSpc>
                <a:spcPct val="100000"/>
              </a:lnSpc>
              <a:spcBef>
                <a:spcPts val="100"/>
              </a:spcBef>
            </a:pPr>
            <a:r>
              <a:rPr lang="ja-JP" altLang="en-US" sz="2400" spc="55" dirty="0">
                <a:latin typeface="+mn-lt"/>
                <a:ea typeface="MingLiU" panose="02020509000000000000" pitchFamily="49" charset="-120"/>
                <a:cs typeface="Arial"/>
              </a:rPr>
              <a:t>使用院内批准的產品</a:t>
            </a: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ja-JP" altLang="en-US" sz="2400" spc="55" dirty="0">
              <a:latin typeface="+mn-lt"/>
              <a:ea typeface="MingLiU" panose="02020509000000000000" pitchFamily="49" charset="-12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CA" sz="2400" spc="55" dirty="0">
                <a:latin typeface="+mn-lt"/>
                <a:ea typeface="MingLiU" panose="02020509000000000000" pitchFamily="49" charset="-120"/>
                <a:cs typeface="Arial"/>
              </a:rPr>
              <a:t>Cleaning and disinfecting is a two-step process </a:t>
            </a:r>
          </a:p>
          <a:p>
            <a:pPr marL="341313">
              <a:lnSpc>
                <a:spcPct val="100000"/>
              </a:lnSpc>
              <a:spcBef>
                <a:spcPts val="100"/>
              </a:spcBef>
            </a:pPr>
            <a:r>
              <a:rPr lang="ja-JP" altLang="en-US" sz="2400" spc="55" dirty="0">
                <a:latin typeface="+mn-lt"/>
                <a:ea typeface="MingLiU" panose="02020509000000000000" pitchFamily="49" charset="-120"/>
                <a:cs typeface="Arial"/>
              </a:rPr>
              <a:t>清潔和消毒是兩步過程</a:t>
            </a:r>
            <a:endParaRPr lang="en-US" sz="3200" dirty="0">
              <a:latin typeface="+mn-lt"/>
              <a:ea typeface="MingLiU" panose="02020509000000000000" pitchFamily="49" charset="-120"/>
            </a:endParaRPr>
          </a:p>
        </p:txBody>
      </p:sp>
      <p:pic>
        <p:nvPicPr>
          <p:cNvPr id="3074" name="Picture 2" descr="House cleaning clipart. Free download transparent .PNG | Creazilla">
            <a:extLst>
              <a:ext uri="{FF2B5EF4-FFF2-40B4-BE49-F238E27FC236}">
                <a16:creationId xmlns:a16="http://schemas.microsoft.com/office/drawing/2014/main" id="{D92945E2-C471-4B6F-9C84-505E79C3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131" y="735844"/>
            <a:ext cx="2210141" cy="281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vised Cleaning and Disinfecting Protocols | Regina Public Schools">
            <a:extLst>
              <a:ext uri="{FF2B5EF4-FFF2-40B4-BE49-F238E27FC236}">
                <a16:creationId xmlns:a16="http://schemas.microsoft.com/office/drawing/2014/main" id="{289713C9-BC91-4EA6-ACF0-D9B6BCEF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406" y="4010140"/>
            <a:ext cx="3494087" cy="253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3">
            <a:hlinkClick r:id="" action="ppaction://media"/>
            <a:extLst>
              <a:ext uri="{FF2B5EF4-FFF2-40B4-BE49-F238E27FC236}">
                <a16:creationId xmlns:a16="http://schemas.microsoft.com/office/drawing/2014/main" id="{03B787B7-079F-49ED-9C16-D3C60F95F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507" y="59977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94911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IPAC while supporting residents at mealtime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協助長者用餐時的感染預防與控制要點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444708" y="2379643"/>
            <a:ext cx="11031196" cy="353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936" indent="-342900">
              <a:spcBef>
                <a:spcPct val="30000"/>
              </a:spcBef>
            </a:pPr>
            <a:r>
              <a:rPr lang="en-US" altLang="en-US" sz="2400" dirty="0">
                <a:latin typeface="+mn-lt"/>
                <a:ea typeface="MingLiU" panose="02020509000000000000" pitchFamily="49" charset="-120"/>
              </a:rPr>
              <a:t>Perform hand hygiene before you come into the environment of the resident (table, room, etc.) </a:t>
            </a: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在您進入長者的環境（餐桌、房間等）之前，先對雙手進行清潔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400" dirty="0">
                <a:latin typeface="+mn-lt"/>
                <a:ea typeface="MingLiU" panose="02020509000000000000" pitchFamily="49" charset="-120"/>
              </a:rPr>
              <a:t>The resident should also perform hand hygiene before having a meal </a:t>
            </a:r>
          </a:p>
          <a:p>
            <a:pPr marL="396875" indent="0">
              <a:spcBef>
                <a:spcPct val="30000"/>
              </a:spcBef>
              <a:buNone/>
            </a:pP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長者用餐前亦應清潔雙手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400" dirty="0">
                <a:latin typeface="+mn-lt"/>
                <a:ea typeface="MingLiU" panose="02020509000000000000" pitchFamily="49" charset="-120"/>
              </a:rPr>
              <a:t>Perform hand hygiene after you finish assisting a resident </a:t>
            </a:r>
          </a:p>
          <a:p>
            <a:pPr marL="396875" indent="0">
              <a:spcBef>
                <a:spcPct val="30000"/>
              </a:spcBef>
              <a:buNone/>
            </a:pP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在完成對這位長者的服務之後要洗手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400" dirty="0">
                <a:latin typeface="+mn-lt"/>
                <a:ea typeface="MingLiU" panose="02020509000000000000" pitchFamily="49" charset="-120"/>
              </a:rPr>
              <a:t>If your mask is visibly soiled, change to a new one </a:t>
            </a:r>
          </a:p>
          <a:p>
            <a:pPr marL="396875" indent="0">
              <a:spcBef>
                <a:spcPct val="30000"/>
              </a:spcBef>
              <a:buNone/>
            </a:pP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若您的口罩在此過程中變髒了，請更換新的</a:t>
            </a:r>
          </a:p>
        </p:txBody>
      </p:sp>
      <p:pic>
        <p:nvPicPr>
          <p:cNvPr id="11" name="Picture 4" descr="Dinner knife no background clipart - Clipartix">
            <a:extLst>
              <a:ext uri="{FF2B5EF4-FFF2-40B4-BE49-F238E27FC236}">
                <a16:creationId xmlns:a16="http://schemas.microsoft.com/office/drawing/2014/main" id="{5AD8E20B-3499-4033-904F-1BCD6CC3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61" y="380064"/>
            <a:ext cx="1585031" cy="122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4">
            <a:hlinkClick r:id="" action="ppaction://media"/>
            <a:extLst>
              <a:ext uri="{FF2B5EF4-FFF2-40B4-BE49-F238E27FC236}">
                <a16:creationId xmlns:a16="http://schemas.microsoft.com/office/drawing/2014/main" id="{7B5F0DFB-DE5B-41CA-A80E-AB6BDA6E53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066" y="56379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94911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How about your mealtime with resident?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如果</a:t>
            </a:r>
            <a:r>
              <a:rPr lang="zh-CN" altLang="en-US" dirty="0">
                <a:ea typeface="MingLiU" panose="02020509000000000000" pitchFamily="49" charset="-120"/>
              </a:rPr>
              <a:t>和長者</a:t>
            </a:r>
            <a:r>
              <a:rPr lang="ja-JP" altLang="en-US" dirty="0">
                <a:ea typeface="MingLiU" panose="02020509000000000000" pitchFamily="49" charset="-120"/>
              </a:rPr>
              <a:t>在中心內用餐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510810" y="2126252"/>
            <a:ext cx="11031196" cy="353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936" indent="-342900">
              <a:spcBef>
                <a:spcPct val="30000"/>
              </a:spcBef>
            </a:pPr>
            <a:r>
              <a:rPr lang="en-US" altLang="en-US" sz="2400" dirty="0">
                <a:latin typeface="+mn-lt"/>
                <a:ea typeface="MingLiU" panose="02020509000000000000" pitchFamily="49" charset="-120"/>
              </a:rPr>
              <a:t>Check with staff where you can have lunch (tea room) </a:t>
            </a:r>
          </a:p>
          <a:p>
            <a:pPr marL="396875" indent="0">
              <a:spcBef>
                <a:spcPct val="30000"/>
              </a:spcBef>
              <a:buNone/>
            </a:pP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與職員確認您可以在哪裡午餐（茶室）</a:t>
            </a:r>
            <a:endParaRPr lang="ja-JP" altLang="en-US" sz="2400" strike="sngStrike" dirty="0">
              <a:latin typeface="+mn-lt"/>
              <a:ea typeface="MingLiU" panose="02020509000000000000" pitchFamily="49" charset="-120"/>
            </a:endParaRPr>
          </a:p>
          <a:p>
            <a:pPr marL="397936" indent="-342900">
              <a:spcBef>
                <a:spcPct val="30000"/>
              </a:spcBef>
            </a:pPr>
            <a:r>
              <a:rPr lang="en-US" altLang="en-US" sz="2400" dirty="0">
                <a:latin typeface="+mn-lt"/>
                <a:ea typeface="MingLiU" panose="02020509000000000000" pitchFamily="49" charset="-120"/>
              </a:rPr>
              <a:t>In tea room or staff lounge, disinfectant (wipes/liquid) and paper towel are provided. Please disinfect your table before and after meal. </a:t>
            </a:r>
          </a:p>
          <a:p>
            <a:pPr marL="396875" indent="0">
              <a:spcBef>
                <a:spcPct val="30000"/>
              </a:spcBef>
              <a:buNone/>
            </a:pP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在茶室或員工休息室，會有消毒</a:t>
            </a:r>
            <a:r>
              <a:rPr lang="en-US" altLang="ja-JP" sz="2400" dirty="0">
                <a:latin typeface="+mn-lt"/>
                <a:ea typeface="MingLiU" panose="02020509000000000000" pitchFamily="49" charset="-120"/>
              </a:rPr>
              <a:t>(</a:t>
            </a: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巾</a:t>
            </a:r>
            <a:r>
              <a:rPr lang="en-US" altLang="ja-JP" sz="2400" dirty="0">
                <a:latin typeface="+mn-lt"/>
                <a:ea typeface="MingLiU" panose="02020509000000000000" pitchFamily="49" charset="-120"/>
              </a:rPr>
              <a:t>/</a:t>
            </a: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液體</a:t>
            </a:r>
            <a:r>
              <a:rPr lang="en-US" altLang="ja-JP" sz="2400" dirty="0">
                <a:latin typeface="+mn-lt"/>
                <a:ea typeface="MingLiU" panose="02020509000000000000" pitchFamily="49" charset="-120"/>
              </a:rPr>
              <a:t>)</a:t>
            </a: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和紙巾。請在餐前餐後對餐桌進行消毒。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400" dirty="0">
                <a:latin typeface="+mn-lt"/>
                <a:ea typeface="MingLiU" panose="02020509000000000000" pitchFamily="49" charset="-120"/>
              </a:rPr>
              <a:t>Perform hand hygiene before having a meal  </a:t>
            </a: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餐前請清潔雙手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400" dirty="0">
                <a:latin typeface="+mn-lt"/>
                <a:ea typeface="MingLiU" panose="02020509000000000000" pitchFamily="49" charset="-120"/>
              </a:rPr>
              <a:t>How to place your mask during your meal?  </a:t>
            </a:r>
            <a:r>
              <a:rPr lang="ja-JP" altLang="en-US" sz="2400" dirty="0">
                <a:latin typeface="+mn-lt"/>
                <a:ea typeface="MingLiU" panose="02020509000000000000" pitchFamily="49" charset="-120"/>
              </a:rPr>
              <a:t>用餐時如何放置口罩？</a:t>
            </a:r>
          </a:p>
        </p:txBody>
      </p:sp>
      <p:pic>
        <p:nvPicPr>
          <p:cNvPr id="9" name="Picture 4" descr="Dinner knife no background clipart - Clipartix">
            <a:extLst>
              <a:ext uri="{FF2B5EF4-FFF2-40B4-BE49-F238E27FC236}">
                <a16:creationId xmlns:a16="http://schemas.microsoft.com/office/drawing/2014/main" id="{B2094AA2-927F-42AF-A03E-AC6C08F8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61" y="380064"/>
            <a:ext cx="1585031" cy="122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5">
            <a:hlinkClick r:id="" action="ppaction://media"/>
            <a:extLst>
              <a:ext uri="{FF2B5EF4-FFF2-40B4-BE49-F238E27FC236}">
                <a16:creationId xmlns:a16="http://schemas.microsoft.com/office/drawing/2014/main" id="{42F9179A-8F28-4D2F-9E5A-1677DEF35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128" y="56134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94911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How to place your mask during your meal?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用餐時如何放置口罩？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444708" y="1872864"/>
            <a:ext cx="11031196" cy="26947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After sanitizing the table and performing hand hygiene, place a paper towel on the table </a:t>
            </a:r>
          </a:p>
          <a:p>
            <a:pPr marL="396875" indent="0">
              <a:spcBef>
                <a:spcPct val="30000"/>
              </a:spcBef>
              <a:buNone/>
            </a:pP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在消毒餐桌及雙手後，將紙巾放在餐桌上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Carefully remove your mask by handling the mask from the ear loops only, place it on the paper towel, with the outside surface facing down, inside surface facing up </a:t>
            </a:r>
          </a:p>
          <a:p>
            <a:pPr marL="396875" indent="0">
              <a:spcBef>
                <a:spcPct val="30000"/>
              </a:spcBef>
              <a:buNone/>
            </a:pP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僅拿住繞耳的橡筋，小心地取下口罩並放在紙巾上，口罩的外表面朝下，內表面朝上</a:t>
            </a:r>
          </a:p>
          <a:p>
            <a:pPr marL="397936" indent="-342900">
              <a:spcBef>
                <a:spcPct val="30000"/>
              </a:spcBef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Cover the mask with another paper towel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用另一張紙巾蓋住口罩</a:t>
            </a:r>
          </a:p>
        </p:txBody>
      </p:sp>
      <p:pic>
        <p:nvPicPr>
          <p:cNvPr id="5124" name="Picture 4" descr="Dinner knife no background clipart - Clipartix">
            <a:extLst>
              <a:ext uri="{FF2B5EF4-FFF2-40B4-BE49-F238E27FC236}">
                <a16:creationId xmlns:a16="http://schemas.microsoft.com/office/drawing/2014/main" id="{443938DA-F858-4C71-BB80-91C07B7E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61" y="380064"/>
            <a:ext cx="1585031" cy="122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04696-2CAF-4B04-A8B8-C60F523581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t="23894" r="16275" b="21821"/>
          <a:stretch/>
        </p:blipFill>
        <p:spPr>
          <a:xfrm>
            <a:off x="5321232" y="4249863"/>
            <a:ext cx="2335492" cy="1906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342B0-BE9A-48B6-B122-912BF9BBAE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t="10687" r="7338" b="8245"/>
          <a:stretch/>
        </p:blipFill>
        <p:spPr>
          <a:xfrm>
            <a:off x="8700952" y="4249863"/>
            <a:ext cx="2432693" cy="1906705"/>
          </a:xfrm>
          <a:prstGeom prst="rect">
            <a:avLst/>
          </a:prstGeom>
        </p:spPr>
      </p:pic>
      <p:sp>
        <p:nvSpPr>
          <p:cNvPr id="11" name="Right Arrow 6">
            <a:extLst>
              <a:ext uri="{FF2B5EF4-FFF2-40B4-BE49-F238E27FC236}">
                <a16:creationId xmlns:a16="http://schemas.microsoft.com/office/drawing/2014/main" id="{25EBCE57-D8C7-4220-AFF5-E8F2E09FFB8E}"/>
              </a:ext>
            </a:extLst>
          </p:cNvPr>
          <p:cNvSpPr/>
          <p:nvPr/>
        </p:nvSpPr>
        <p:spPr>
          <a:xfrm>
            <a:off x="7778467" y="4931217"/>
            <a:ext cx="800741" cy="654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36">
            <a:hlinkClick r:id="" action="ppaction://media"/>
            <a:extLst>
              <a:ext uri="{FF2B5EF4-FFF2-40B4-BE49-F238E27FC236}">
                <a16:creationId xmlns:a16="http://schemas.microsoft.com/office/drawing/2014/main" id="{89AC5655-77ED-4BBB-A136-AD2DF0E68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491" y="5585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5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94911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IPAC while travelling to and from an LTC home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往返護理院路途中的感染預防與控制要點 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444708" y="2909618"/>
            <a:ext cx="11387408" cy="3533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036" indent="0">
              <a:spcBef>
                <a:spcPct val="30000"/>
              </a:spcBef>
              <a:buNone/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* If you have symptoms such as fever or worsen cough, stay home, and do not take public transit or car pool  </a:t>
            </a:r>
          </a:p>
          <a:p>
            <a:pPr marL="55036" indent="0">
              <a:spcBef>
                <a:spcPct val="30000"/>
              </a:spcBef>
              <a:buNone/>
            </a:pP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   如有發燒或咳嗽加重等症狀，請留在家中，請勿乘坐公共交通工具或汽車共乘</a:t>
            </a:r>
            <a:r>
              <a:rPr lang="en-US" altLang="ja-JP" sz="2000" dirty="0">
                <a:latin typeface="+mn-lt"/>
                <a:ea typeface="MingLiU" panose="02020509000000000000" pitchFamily="49" charset="-120"/>
              </a:rPr>
              <a:t>/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拼車</a:t>
            </a:r>
          </a:p>
          <a:p>
            <a:pPr marL="397936" indent="-342900">
              <a:spcBef>
                <a:spcPct val="30000"/>
              </a:spcBef>
            </a:pPr>
            <a:endParaRPr lang="ja-JP" altLang="en-US" sz="1400" dirty="0">
              <a:latin typeface="+mn-lt"/>
              <a:ea typeface="MingLiU" panose="02020509000000000000" pitchFamily="49" charset="-120"/>
            </a:endParaRPr>
          </a:p>
          <a:p>
            <a:pPr marL="396875" indent="-341313">
              <a:spcBef>
                <a:spcPct val="30000"/>
              </a:spcBef>
              <a:buNone/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1.   Recommend wearing a mask properly throughout the ride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建議在整個旅程中佩戴好口罩</a:t>
            </a:r>
          </a:p>
          <a:p>
            <a:pPr marL="396875" indent="-341313">
              <a:spcBef>
                <a:spcPct val="30000"/>
              </a:spcBef>
              <a:buNone/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2.   After touching surfaces that you think may be contaminated, please wash/sanitize your hands immediately if possible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在接觸過可能被污染的表面後，請盡量立即清潔雙手</a:t>
            </a:r>
          </a:p>
          <a:p>
            <a:pPr marL="396875" indent="-341313">
              <a:spcBef>
                <a:spcPct val="30000"/>
              </a:spcBef>
              <a:buNone/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3.   Always wash/sanitize your hands before you touch your mask , eyes, nose or mouth </a:t>
            </a:r>
          </a:p>
          <a:p>
            <a:pPr marL="396875" indent="0">
              <a:spcBef>
                <a:spcPct val="30000"/>
              </a:spcBef>
              <a:buNone/>
            </a:pP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在接觸口罩、眼睛、鼻子或嘴巴之前，請記得先清潔雙手</a:t>
            </a:r>
          </a:p>
          <a:p>
            <a:pPr marL="396875" indent="-341313">
              <a:spcBef>
                <a:spcPct val="30000"/>
              </a:spcBef>
              <a:buNone/>
            </a:pPr>
            <a:r>
              <a:rPr lang="en-US" altLang="en-US" sz="2000" dirty="0">
                <a:latin typeface="+mn-lt"/>
                <a:ea typeface="MingLiU" panose="02020509000000000000" pitchFamily="49" charset="-120"/>
              </a:rPr>
              <a:t>4.   If possible, keep some distance between you and other people </a:t>
            </a:r>
            <a:r>
              <a:rPr lang="ja-JP" altLang="en-US" sz="2000" dirty="0">
                <a:latin typeface="+mn-lt"/>
                <a:ea typeface="MingLiU" panose="02020509000000000000" pitchFamily="49" charset="-120"/>
              </a:rPr>
              <a:t>盡量與其他人保持一定的距離</a:t>
            </a:r>
          </a:p>
        </p:txBody>
      </p:sp>
      <p:pic>
        <p:nvPicPr>
          <p:cNvPr id="10244" name="Picture 4" descr="Taxi Clipart Public Transit - Transportation Clip Art, HD Png Download ,  Transparent Png Image - PNGitem">
            <a:extLst>
              <a:ext uri="{FF2B5EF4-FFF2-40B4-BE49-F238E27FC236}">
                <a16:creationId xmlns:a16="http://schemas.microsoft.com/office/drawing/2014/main" id="{BACE4B23-0CC0-492D-964C-F18B0950A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742" y="277717"/>
            <a:ext cx="1914640" cy="191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350F841F-F96E-4B45-AC60-DBD5846DFACE}"/>
              </a:ext>
            </a:extLst>
          </p:cNvPr>
          <p:cNvSpPr txBox="1"/>
          <p:nvPr/>
        </p:nvSpPr>
        <p:spPr>
          <a:xfrm>
            <a:off x="643012" y="1993928"/>
            <a:ext cx="7344217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Travelling by public transit or by car pooling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乘坐</a:t>
            </a:r>
            <a:r>
              <a:rPr lang="zh-TW" altLang="en-US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公共交通工具或汽車共乘</a:t>
            </a:r>
            <a:r>
              <a:rPr lang="en-US" altLang="zh-TW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/</a:t>
            </a:r>
            <a:r>
              <a:rPr lang="zh-TW" altLang="en-US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拼車</a:t>
            </a:r>
            <a:r>
              <a:rPr lang="en-CA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 </a:t>
            </a:r>
            <a:endParaRPr sz="2000" dirty="0">
              <a:solidFill>
                <a:schemeClr val="accent2"/>
              </a:solidFill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2" name="37">
            <a:hlinkClick r:id="" action="ppaction://media"/>
            <a:extLst>
              <a:ext uri="{FF2B5EF4-FFF2-40B4-BE49-F238E27FC236}">
                <a16:creationId xmlns:a16="http://schemas.microsoft.com/office/drawing/2014/main" id="{73450260-9143-4636-87E1-6C0138FC9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026" y="62630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94911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IPAC while travelling to and from an LTC home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往返護理院路途中的感染預防與控制要點 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BA54FA-266B-4D32-8928-B3380DD1FD66}"/>
              </a:ext>
            </a:extLst>
          </p:cNvPr>
          <p:cNvSpPr txBox="1">
            <a:spLocks/>
          </p:cNvSpPr>
          <p:nvPr/>
        </p:nvSpPr>
        <p:spPr>
          <a:xfrm>
            <a:off x="793214" y="2909618"/>
            <a:ext cx="10682690" cy="30683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6"/>
            </a:pPr>
            <a:r>
              <a:rPr lang="en-CA" sz="2000" dirty="0"/>
              <a:t>If possible, you could increase ventilation by opening a window </a:t>
            </a:r>
          </a:p>
          <a:p>
            <a:pPr marL="517525" indent="0">
              <a:buNone/>
            </a:pPr>
            <a:r>
              <a:rPr lang="zh-TW" altLang="en-US" sz="2000" dirty="0"/>
              <a:t>如有可能，您可以通過打開窗戶來增加通風</a:t>
            </a:r>
          </a:p>
          <a:p>
            <a:pPr marL="0" indent="0">
              <a:buNone/>
            </a:pPr>
            <a:r>
              <a:rPr lang="en-CA" sz="2000" dirty="0"/>
              <a:t>7.       Avoid eating and drinking when you are taking public transit or car pooling </a:t>
            </a:r>
          </a:p>
          <a:p>
            <a:pPr marL="517525" indent="0">
              <a:buNone/>
            </a:pPr>
            <a:r>
              <a:rPr lang="zh-TW" altLang="en-US" sz="2000" dirty="0"/>
              <a:t>乘坐公共交通工具或汽車共乘</a:t>
            </a:r>
            <a:r>
              <a:rPr lang="en-US" altLang="zh-TW" sz="2000" dirty="0"/>
              <a:t>/</a:t>
            </a:r>
            <a:r>
              <a:rPr lang="zh-TW" altLang="en-US" sz="2000" dirty="0"/>
              <a:t>拼車期間應避免飲食</a:t>
            </a:r>
            <a:endParaRPr lang="en-CA" altLang="zh-TW" sz="2000" dirty="0"/>
          </a:p>
          <a:p>
            <a:pPr marL="0" indent="0">
              <a:buNone/>
            </a:pPr>
            <a:r>
              <a:rPr lang="en-CA" sz="2000" dirty="0"/>
              <a:t>8.       Wash/sanitize your hands thoroughly when you enter our locations or enter your home. </a:t>
            </a:r>
          </a:p>
          <a:p>
            <a:pPr marL="517525" indent="0">
              <a:buNone/>
            </a:pPr>
            <a:r>
              <a:rPr lang="zh-TW" altLang="en-US" sz="2000" dirty="0"/>
              <a:t>在進入我們的中心時，或回到自己家中時，都應清潔雙手。</a:t>
            </a:r>
            <a:endParaRPr lang="en-CA" sz="2000" dirty="0"/>
          </a:p>
          <a:p>
            <a:pPr marL="0" indent="0">
              <a:buNone/>
            </a:pPr>
            <a:r>
              <a:rPr lang="en-CA" sz="2000" dirty="0"/>
              <a:t>9.       Regularly clean/sanitize the items that you need to touch often: phone, keys, presto card, etc. </a:t>
            </a:r>
          </a:p>
          <a:p>
            <a:pPr marL="517525" indent="0">
              <a:buNone/>
            </a:pPr>
            <a:r>
              <a:rPr lang="zh-TW" altLang="en-US" sz="2000" dirty="0"/>
              <a:t>定期清潔</a:t>
            </a:r>
            <a:r>
              <a:rPr lang="en-US" altLang="zh-TW" sz="2000" dirty="0"/>
              <a:t>/</a:t>
            </a:r>
            <a:r>
              <a:rPr lang="zh-TW" altLang="en-US" sz="2000" dirty="0"/>
              <a:t>消毒您需要經常接觸的物品，如電話、鑰匙、交通卡等。</a:t>
            </a:r>
            <a:endParaRPr lang="en-CA" sz="2000" dirty="0"/>
          </a:p>
        </p:txBody>
      </p:sp>
      <p:pic>
        <p:nvPicPr>
          <p:cNvPr id="10244" name="Picture 4" descr="Taxi Clipart Public Transit - Transportation Clip Art, HD Png Download ,  Transparent Png Image - PNGitem">
            <a:extLst>
              <a:ext uri="{FF2B5EF4-FFF2-40B4-BE49-F238E27FC236}">
                <a16:creationId xmlns:a16="http://schemas.microsoft.com/office/drawing/2014/main" id="{BACE4B23-0CC0-492D-964C-F18B0950A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742" y="277717"/>
            <a:ext cx="1914640" cy="191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350F841F-F96E-4B45-AC60-DBD5846DFACE}"/>
              </a:ext>
            </a:extLst>
          </p:cNvPr>
          <p:cNvSpPr txBox="1"/>
          <p:nvPr/>
        </p:nvSpPr>
        <p:spPr>
          <a:xfrm>
            <a:off x="793214" y="1929499"/>
            <a:ext cx="880247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CA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Travelling by public transit or by car pooling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乘坐</a:t>
            </a:r>
            <a:r>
              <a:rPr lang="zh-TW" altLang="en-US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公共交通工具或汽車共乘</a:t>
            </a:r>
            <a:r>
              <a:rPr lang="en-US" altLang="zh-TW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/</a:t>
            </a:r>
            <a:r>
              <a:rPr lang="zh-TW" altLang="en-US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拼車</a:t>
            </a:r>
            <a:r>
              <a:rPr lang="en-CA" sz="2000" b="1" spc="55" dirty="0">
                <a:solidFill>
                  <a:schemeClr val="accent2"/>
                </a:solidFill>
                <a:ea typeface="Microsoft JhengHei" panose="020B0604030504040204" pitchFamily="34" charset="-120"/>
                <a:cs typeface="Arial"/>
              </a:rPr>
              <a:t> </a:t>
            </a:r>
            <a:endParaRPr sz="2000" dirty="0">
              <a:solidFill>
                <a:schemeClr val="accent2"/>
              </a:solidFill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2" name="38">
            <a:hlinkClick r:id="" action="ppaction://media"/>
            <a:extLst>
              <a:ext uri="{FF2B5EF4-FFF2-40B4-BE49-F238E27FC236}">
                <a16:creationId xmlns:a16="http://schemas.microsoft.com/office/drawing/2014/main" id="{30E5953D-6AB9-429D-A0C7-27DCBB884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" y="567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33DAAE7-47F4-4BFD-9B56-B3AF5C074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dirty="0"/>
              <a:t>Thank you for attending this training!</a:t>
            </a:r>
            <a:br>
              <a:rPr lang="en-US" sz="4400" dirty="0"/>
            </a:br>
            <a:r>
              <a:rPr lang="ja-JP" altLang="en-US" sz="4400" dirty="0">
                <a:latin typeface="SimSun" panose="02010600030101010101" pitchFamily="2" charset="-122"/>
                <a:ea typeface="SimSun" panose="02010600030101010101" pitchFamily="2" charset="-122"/>
              </a:rPr>
              <a:t>感謝您參加本次訓練</a:t>
            </a:r>
            <a:r>
              <a:rPr lang="en-US" altLang="ja-JP" sz="4400" dirty="0">
                <a:latin typeface="SimSun" panose="02010600030101010101" pitchFamily="2" charset="-122"/>
                <a:ea typeface="SimSun" panose="02010600030101010101" pitchFamily="2" charset="-122"/>
              </a:rPr>
              <a:t>!</a:t>
            </a:r>
            <a:endParaRPr lang="en-US" sz="4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" name="39">
            <a:hlinkClick r:id="" action="ppaction://media"/>
            <a:extLst>
              <a:ext uri="{FF2B5EF4-FFF2-40B4-BE49-F238E27FC236}">
                <a16:creationId xmlns:a16="http://schemas.microsoft.com/office/drawing/2014/main" id="{164512D0-013E-499C-9606-AC705D34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623" y="5316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3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CF78-3991-4678-B709-60D20E5D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928" y="593686"/>
            <a:ext cx="11141364" cy="1102911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Routine Practice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常規做法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7F511-1E51-404B-AE3D-D0674A57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FE4364-CDCF-49C9-B83A-127681B37244}"/>
              </a:ext>
            </a:extLst>
          </p:cNvPr>
          <p:cNvSpPr txBox="1">
            <a:spLocks/>
          </p:cNvSpPr>
          <p:nvPr/>
        </p:nvSpPr>
        <p:spPr>
          <a:xfrm>
            <a:off x="853258" y="1979038"/>
            <a:ext cx="4379753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used for all residents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用在所有院友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risk assessment, risk reduction, and education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包括風險評估、風險降低和教育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CE066E9-DBDE-4FAE-8CB0-DA343984FCEA}"/>
              </a:ext>
            </a:extLst>
          </p:cNvPr>
          <p:cNvSpPr txBox="1">
            <a:spLocks/>
          </p:cNvSpPr>
          <p:nvPr/>
        </p:nvSpPr>
        <p:spPr>
          <a:xfrm>
            <a:off x="5583451" y="1995157"/>
            <a:ext cx="5841041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400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Elements of Routine Practice </a:t>
            </a:r>
            <a:endParaRPr kumimoji="0" lang="zh-CN" altLang="en-US" sz="28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常規操作的要素</a:t>
            </a:r>
            <a:endParaRPr kumimoji="0" lang="en-US" altLang="zh-CN" sz="28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Risk Assessment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風險評估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Hand Hygiene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手部衛生 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Barrier Equipment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保護設備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Controls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環境控制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Administrative Controls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行政控制 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EB1C5C06-1F6E-4C9B-A944-78E92B97B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853" y="5584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Risk Assessment 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風險評估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EF05E8-1F0A-46BA-B41E-6CEA1B1EC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00" y="1916935"/>
            <a:ext cx="11303000" cy="399912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A risk assessment must be done before each interaction with  a resident/client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dirty="0">
                <a:latin typeface="+mn-lt"/>
                <a:ea typeface="SimSun" panose="02010600030101010101" pitchFamily="2" charset="-122"/>
              </a:rPr>
              <a:t>     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每次與院友</a:t>
            </a:r>
            <a:r>
              <a:rPr lang="en-US" altLang="ja-JP" dirty="0">
                <a:latin typeface="+mn-lt"/>
                <a:ea typeface="SimSun" panose="02010600030101010101" pitchFamily="2" charset="-122"/>
              </a:rPr>
              <a:t>/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服務使用者互動之前必須進行風險評估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ja-JP" altLang="en-US" dirty="0">
              <a:latin typeface="+mn-lt"/>
              <a:ea typeface="SimSun" panose="02010600030101010101" pitchFamily="2" charset="-12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Risk assessment – what are you going to do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dirty="0">
                <a:latin typeface="+mn-lt"/>
                <a:ea typeface="SimSun" panose="02010600030101010101" pitchFamily="2" charset="-122"/>
              </a:rPr>
              <a:t>      風險評估</a:t>
            </a:r>
            <a:r>
              <a:rPr lang="en-US" altLang="ja-JP" dirty="0">
                <a:latin typeface="+mn-lt"/>
                <a:ea typeface="SimSun" panose="02010600030101010101" pitchFamily="2" charset="-122"/>
              </a:rPr>
              <a:t> --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你將會做什麼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ja-JP" altLang="en-US" dirty="0">
              <a:latin typeface="+mn-lt"/>
              <a:ea typeface="SimSun" panose="02010600030101010101" pitchFamily="2" charset="-12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Risk reduction strategies - how to protect yourself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dirty="0">
                <a:latin typeface="+mn-lt"/>
                <a:ea typeface="SimSun" panose="02010600030101010101" pitchFamily="2" charset="-122"/>
              </a:rPr>
              <a:t>     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降低風險策略 </a:t>
            </a:r>
            <a:r>
              <a:rPr lang="en-US" altLang="ja-JP" dirty="0">
                <a:latin typeface="+mn-lt"/>
                <a:ea typeface="SimSun" panose="02010600030101010101" pitchFamily="2" charset="-122"/>
              </a:rPr>
              <a:t>--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如何保護自己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ja-JP" altLang="en-US" dirty="0">
              <a:latin typeface="+mn-lt"/>
              <a:ea typeface="SimSun" panose="02010600030101010101" pitchFamily="2" charset="-12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Education – improving your knowledge to protect yourself and your clients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dirty="0">
                <a:latin typeface="+mn-lt"/>
                <a:ea typeface="SimSun" panose="02010600030101010101" pitchFamily="2" charset="-122"/>
              </a:rPr>
              <a:t>     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教育 </a:t>
            </a:r>
            <a:r>
              <a:rPr lang="en-US" altLang="ja-JP" dirty="0">
                <a:latin typeface="+mn-lt"/>
                <a:ea typeface="SimSun" panose="02010600030101010101" pitchFamily="2" charset="-122"/>
              </a:rPr>
              <a:t>--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提高你的知識以保護你自己和院友</a:t>
            </a:r>
            <a:r>
              <a:rPr lang="en-US" altLang="ja-JP" dirty="0">
                <a:latin typeface="+mn-lt"/>
                <a:ea typeface="SimSun" panose="02010600030101010101" pitchFamily="2" charset="-122"/>
              </a:rPr>
              <a:t>/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服務使用者</a:t>
            </a:r>
            <a:endParaRPr lang="en-US" dirty="0">
              <a:latin typeface="+mn-lt"/>
              <a:ea typeface="SimSun" panose="02010600030101010101" pitchFamily="2" charset="-122"/>
            </a:endParaRPr>
          </a:p>
          <a:p>
            <a:endParaRPr lang="en-US" dirty="0"/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8F58AF61-07F7-484C-99A1-5D0D78546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165" y="5648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5DE9-824C-4875-93FF-5CA95ABD5A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Hand Hygiene </a:t>
            </a:r>
            <a:br>
              <a:rPr lang="en-US" dirty="0"/>
            </a:br>
            <a:r>
              <a:rPr lang="ja-JP" altLang="en-US" dirty="0">
                <a:latin typeface="MingLiU" panose="02020509000000000000" pitchFamily="49" charset="-120"/>
                <a:ea typeface="MingLiU" panose="02020509000000000000" pitchFamily="49" charset="-120"/>
              </a:rPr>
              <a:t>手部衛生</a:t>
            </a:r>
            <a:endParaRPr 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16557-1F6B-49EB-8A33-425ED411999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52014-B6AF-42C0-94E0-A27A3C28C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7231" y="1781918"/>
            <a:ext cx="7278644" cy="43363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Hand washing, done correctly, is an important personal hygiene practice to prevent the spread of communicable diseases. Many diseases can be spread easily by soiled hands or respiratory droplets.</a:t>
            </a:r>
            <a:r>
              <a:rPr lang="en-CA" dirty="0"/>
              <a:t>  To stop the spread, just </a:t>
            </a:r>
            <a:r>
              <a:rPr lang="en-CA" b="1" u="sng" dirty="0"/>
              <a:t>clean your Hands</a:t>
            </a:r>
            <a:r>
              <a:rPr lang="en-CA" dirty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用正確的方法洗手是保持個人衞生的良好習慣，能有效地防止傳染病傳播。 如果雙手沾了髒污或呼吸道分泌物而沒有洗淨，便會很容易傳播疾病。要阻止傳播，</a:t>
            </a:r>
            <a:r>
              <a:rPr lang="zh-TW" altLang="en-US" b="1" u="sng" dirty="0">
                <a:latin typeface="SimSun" panose="02010600030101010101" pitchFamily="2" charset="-122"/>
                <a:ea typeface="SimSun" panose="02010600030101010101" pitchFamily="2" charset="-122"/>
              </a:rPr>
              <a:t>記得清潔雙手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CA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CA" dirty="0"/>
          </a:p>
          <a:p>
            <a:endParaRPr lang="en-US" dirty="0"/>
          </a:p>
        </p:txBody>
      </p:sp>
      <p:pic>
        <p:nvPicPr>
          <p:cNvPr id="1028" name="Picture 4" descr="https://cdn-01.media-brady.com/store/stca/media/catalog/product/d/i/did-you-wash-them-kids-hands-l14051-lg.jpg">
            <a:extLst>
              <a:ext uri="{FF2B5EF4-FFF2-40B4-BE49-F238E27FC236}">
                <a16:creationId xmlns:a16="http://schemas.microsoft.com/office/drawing/2014/main" id="{966F3CA5-EE6E-48A6-AF13-B12EF8533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t="2276" r="15694" b="2486"/>
          <a:stretch/>
        </p:blipFill>
        <p:spPr bwMode="auto">
          <a:xfrm>
            <a:off x="8084911" y="627963"/>
            <a:ext cx="4011609" cy="560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6">
            <a:hlinkClick r:id="" action="ppaction://media"/>
            <a:extLst>
              <a:ext uri="{FF2B5EF4-FFF2-40B4-BE49-F238E27FC236}">
                <a16:creationId xmlns:a16="http://schemas.microsoft.com/office/drawing/2014/main" id="{9E60308A-5F48-408E-B525-71405F5F6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" y="6118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D64539-9B98-4B1D-A34F-9828DAD6A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61860"/>
            <a:ext cx="11302792" cy="8813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When should we clean our hands?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我們應該在甚麼時候洗手？</a:t>
            </a:r>
            <a:br>
              <a:rPr lang="ja-JP" altLang="en-US" dirty="0">
                <a:ea typeface="MingLiU" panose="02020509000000000000" pitchFamily="49" charset="-120"/>
              </a:rPr>
            </a:br>
            <a:endParaRPr lang="ja-JP" altLang="en-US" dirty="0">
              <a:ea typeface="MingLiU" panose="02020509000000000000" pitchFamily="49" charset="-12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EF05E8-1F0A-46BA-B41E-6CEA1B1EC3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810" y="1916934"/>
            <a:ext cx="11218690" cy="4076242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Before preparing, handling, serving or eating food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在準備、處理、供應或食用食物之前</a:t>
            </a:r>
            <a:endParaRPr lang="en-US" dirty="0">
              <a:latin typeface="+mn-lt"/>
              <a:ea typeface="SimSun" panose="02010600030101010101" pitchFamily="2" charset="-12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After using the washroom, blowing your nose, etc.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去洗手間後、擤鼻涕後等</a:t>
            </a:r>
            <a:endParaRPr lang="en-US" dirty="0">
              <a:latin typeface="+mn-lt"/>
              <a:ea typeface="SimSun" panose="02010600030101010101" pitchFamily="2" charset="-12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Before putting on and after taking off gloves </a:t>
            </a:r>
            <a:r>
              <a:rPr lang="ja-JP" altLang="en-US" dirty="0">
                <a:latin typeface="+mn-lt"/>
                <a:ea typeface="SimSun" panose="02010600030101010101" pitchFamily="2" charset="-122"/>
              </a:rPr>
              <a:t>戴手套前和脫手套後</a:t>
            </a:r>
            <a:endParaRPr lang="en-US" dirty="0">
              <a:latin typeface="+mn-lt"/>
              <a:ea typeface="SimSun" panose="02010600030101010101" pitchFamily="2" charset="-122"/>
            </a:endParaRP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Whenever you are in doubt about the necessity for doing so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+mn-lt"/>
                <a:ea typeface="SimSun" panose="02010600030101010101" pitchFamily="2" charset="-122"/>
              </a:rPr>
              <a:t>       當你對是否需要洗手有疑問時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SimSun" panose="02010600030101010101" pitchFamily="2" charset="-122"/>
              </a:rPr>
              <a:t>In addition to the above indications for hand hygiene, there are some essential moments in health care settings where the risk of transmission is greatest and hand hygiene must be performed: Your </a:t>
            </a:r>
            <a:r>
              <a:rPr lang="en-US" b="1" dirty="0">
                <a:latin typeface="+mn-lt"/>
                <a:ea typeface="SimSun" panose="02010600030101010101" pitchFamily="2" charset="-122"/>
              </a:rPr>
              <a:t>4 Moments of Hand Hygiene</a:t>
            </a:r>
            <a:r>
              <a:rPr lang="en-US" dirty="0">
                <a:latin typeface="+mn-lt"/>
                <a:ea typeface="SimSun" panose="02010600030101010101" pitchFamily="2" charset="-122"/>
              </a:rPr>
              <a:t>.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</a:pPr>
            <a:r>
              <a:rPr lang="ja-JP" altLang="en-US" dirty="0">
                <a:latin typeface="+mn-lt"/>
                <a:ea typeface="SimSun" panose="02010600030101010101" pitchFamily="2" charset="-122"/>
              </a:rPr>
              <a:t>       除了上述需要清潔雙手的時刻外，在醫療保健環境中還有一些重要時刻，傳播風險最大，必須進行手部清潔</a:t>
            </a:r>
            <a:r>
              <a:rPr lang="en-US" altLang="ja-JP" dirty="0">
                <a:latin typeface="+mn-lt"/>
                <a:ea typeface="SimSun" panose="02010600030101010101" pitchFamily="2" charset="-122"/>
              </a:rPr>
              <a:t>: </a:t>
            </a:r>
            <a:r>
              <a:rPr lang="ja-JP" altLang="en-US" b="1" dirty="0">
                <a:latin typeface="+mn-lt"/>
                <a:ea typeface="SimSun" panose="02010600030101010101" pitchFamily="2" charset="-122"/>
              </a:rPr>
              <a:t>清潔雙手四時刻</a:t>
            </a:r>
            <a:endParaRPr lang="en-US" b="1" dirty="0"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971E7-C3C3-4C43-9D60-631CED35383F}"/>
              </a:ext>
            </a:extLst>
          </p:cNvPr>
          <p:cNvSpPr txBox="1"/>
          <p:nvPr/>
        </p:nvSpPr>
        <p:spPr>
          <a:xfrm>
            <a:off x="896034" y="5666932"/>
            <a:ext cx="10473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/>
              <a:t>4 Moments of Hand Hygiene (English video): </a:t>
            </a:r>
            <a:r>
              <a:rPr lang="en-US" sz="2000" dirty="0">
                <a:hlinkClick r:id="rId4"/>
              </a:rPr>
              <a:t>https://www.youtube.com/watch?v=mcSi1a9pIdk</a:t>
            </a:r>
            <a:endParaRPr lang="en-US" sz="2000" dirty="0"/>
          </a:p>
        </p:txBody>
      </p:sp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97B7D57E-A7A3-4BE1-8ABB-8EAA5FE85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671" y="56669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FD99F63-3F33-48E5-AF22-1496F970B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817" y="536615"/>
            <a:ext cx="11302792" cy="77781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When should we clean our hands?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我們應該在甚麼時候洗手？</a:t>
            </a:r>
            <a:endParaRPr lang="en-US" dirty="0">
              <a:ea typeface="MingLiU" panose="02020509000000000000" pitchFamily="49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1B9B4-1A77-469D-903C-2291BD6EF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550" y="1764893"/>
            <a:ext cx="11677542" cy="4384675"/>
          </a:xfrm>
          <a:prstGeom prst="rect">
            <a:avLst/>
          </a:prstGeom>
        </p:spPr>
      </p:pic>
      <p:pic>
        <p:nvPicPr>
          <p:cNvPr id="5" name="8&amp;9">
            <a:hlinkClick r:id="" action="ppaction://media"/>
            <a:extLst>
              <a:ext uri="{FF2B5EF4-FFF2-40B4-BE49-F238E27FC236}">
                <a16:creationId xmlns:a16="http://schemas.microsoft.com/office/drawing/2014/main" id="{DE5657AE-3B10-4153-918C-1B81F170A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8321" y="1070749"/>
            <a:ext cx="487363" cy="4873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58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DF669-81CD-492F-87D1-3C0AD00C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49A7-4A5C-4140-B56B-F27FC98FFBDE}" type="datetime4">
              <a:rPr lang="en-US" smtClean="0"/>
              <a:t>December 9, 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04D71-8037-4C46-926F-F77BDEA30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63FC-00A0-49FC-83DA-988FD525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54B00-BB34-E240-B6BC-E79E88C016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39E5D3A-0160-4FEA-8B7C-9DF957AD3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08" y="582672"/>
            <a:ext cx="11302792" cy="777816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ingLiU" panose="02020509000000000000" pitchFamily="49" charset="-120"/>
              </a:rPr>
              <a:t>When should we clean our hands?</a:t>
            </a:r>
            <a:br>
              <a:rPr lang="en-US" dirty="0">
                <a:ea typeface="MingLiU" panose="02020509000000000000" pitchFamily="49" charset="-120"/>
              </a:rPr>
            </a:br>
            <a:r>
              <a:rPr lang="ja-JP" altLang="en-US" dirty="0">
                <a:ea typeface="MingLiU" panose="02020509000000000000" pitchFamily="49" charset="-120"/>
              </a:rPr>
              <a:t>我們應該在甚麼時候洗手？</a:t>
            </a:r>
            <a:endParaRPr lang="en-US" dirty="0">
              <a:ea typeface="MingLiU" panose="02020509000000000000" pitchFamily="49" charset="-12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03538D2-6FA0-4C07-96CA-63D2CF3B9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808197"/>
              </p:ext>
            </p:extLst>
          </p:nvPr>
        </p:nvGraphicFramePr>
        <p:xfrm>
          <a:off x="493555" y="1725612"/>
          <a:ext cx="11118223" cy="4995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6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8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48966">
                <a:tc>
                  <a:txBody>
                    <a:bodyPr/>
                    <a:lstStyle/>
                    <a:p>
                      <a:r>
                        <a:rPr lang="en-US" altLang="zh-TW" sz="1800" b="1" dirty="0">
                          <a:solidFill>
                            <a:schemeClr val="bg1"/>
                          </a:solidFill>
                        </a:rPr>
                        <a:t>1. </a:t>
                      </a:r>
                      <a:r>
                        <a:rPr lang="zh-TW" altLang="en-US" sz="1800" b="1" dirty="0">
                          <a:solidFill>
                            <a:schemeClr val="bg1"/>
                          </a:solidFill>
                        </a:rPr>
                        <a:t>在接觸長者或長者附近的環境前</a:t>
                      </a:r>
                    </a:p>
                    <a:p>
                      <a:endParaRPr lang="en-C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2"/>
                          </a:solidFill>
                        </a:rPr>
                        <a:t>什麼時候？</a:t>
                      </a:r>
                    </a:p>
                    <a:p>
                      <a:endParaRPr lang="en-CA" altLang="zh-TW" sz="1600" b="1" dirty="0">
                        <a:solidFill>
                          <a:schemeClr val="accent2"/>
                        </a:solidFill>
                      </a:endParaRPr>
                    </a:p>
                    <a:p>
                      <a:endParaRPr lang="en-CA" altLang="zh-TW" sz="1600" b="1" dirty="0">
                        <a:solidFill>
                          <a:schemeClr val="accent2"/>
                        </a:solidFill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2"/>
                          </a:solidFill>
                        </a:rPr>
                        <a:t>為什麼？</a:t>
                      </a: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b="0" dirty="0">
                          <a:solidFill>
                            <a:schemeClr val="accent2"/>
                          </a:solidFill>
                        </a:rPr>
                        <a:t>進入時請清潔雙手：</a:t>
                      </a:r>
                    </a:p>
                    <a:p>
                      <a:r>
                        <a:rPr lang="en-US" altLang="zh-TW" sz="1800" b="0" dirty="0">
                          <a:solidFill>
                            <a:schemeClr val="accent2"/>
                          </a:solidFill>
                        </a:rPr>
                        <a:t>• </a:t>
                      </a:r>
                      <a:r>
                        <a:rPr lang="zh-TW" altLang="en-US" sz="1800" b="0" dirty="0">
                          <a:solidFill>
                            <a:schemeClr val="accent2"/>
                          </a:solidFill>
                        </a:rPr>
                        <a:t>在接觸院友之前或</a:t>
                      </a:r>
                    </a:p>
                    <a:p>
                      <a:r>
                        <a:rPr lang="en-US" altLang="zh-TW" sz="1800" b="0" dirty="0">
                          <a:solidFill>
                            <a:schemeClr val="accent2"/>
                          </a:solidFill>
                        </a:rPr>
                        <a:t>• </a:t>
                      </a:r>
                      <a:r>
                        <a:rPr lang="zh-TW" altLang="en-US" sz="1800" b="0" dirty="0">
                          <a:solidFill>
                            <a:schemeClr val="accent2"/>
                          </a:solidFill>
                        </a:rPr>
                        <a:t>在接觸院友環境中的任何物體或家具之前</a:t>
                      </a:r>
                    </a:p>
                    <a:p>
                      <a:r>
                        <a:rPr lang="zh-TW" altLang="en-US" sz="1800" b="0" dirty="0">
                          <a:solidFill>
                            <a:schemeClr val="accent2"/>
                          </a:solidFill>
                        </a:rPr>
                        <a:t>保護院友</a:t>
                      </a:r>
                      <a:r>
                        <a:rPr lang="en-US" altLang="zh-TW" sz="1800" b="0" dirty="0">
                          <a:solidFill>
                            <a:schemeClr val="accent2"/>
                          </a:solidFill>
                        </a:rPr>
                        <a:t>/</a:t>
                      </a:r>
                      <a:r>
                        <a:rPr lang="zh-TW" altLang="en-US" sz="1800" b="0" dirty="0">
                          <a:solidFill>
                            <a:schemeClr val="accent2"/>
                          </a:solidFill>
                        </a:rPr>
                        <a:t>院友環境免受手上攜帶的有害細菌的侵害</a:t>
                      </a: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533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altLang="zh-TW" sz="1800" b="1" dirty="0">
                          <a:solidFill>
                            <a:schemeClr val="bg1"/>
                          </a:solidFill>
                        </a:rPr>
                        <a:t>2. </a:t>
                      </a:r>
                      <a:r>
                        <a:rPr lang="zh-TW" altLang="en-US" sz="1800" b="1" dirty="0">
                          <a:solidFill>
                            <a:schemeClr val="bg1"/>
                          </a:solidFill>
                        </a:rPr>
                        <a:t>無菌操作前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2"/>
                          </a:solidFill>
                        </a:rPr>
                        <a:t>什麼時候？</a:t>
                      </a:r>
                    </a:p>
                    <a:p>
                      <a:endParaRPr lang="en-CA" altLang="zh-TW" sz="1600" b="1" dirty="0">
                        <a:solidFill>
                          <a:schemeClr val="accent2"/>
                        </a:solidFill>
                      </a:endParaRPr>
                    </a:p>
                    <a:p>
                      <a:endParaRPr lang="en-CA" altLang="zh-TW" sz="1600" b="1" dirty="0">
                        <a:solidFill>
                          <a:schemeClr val="accent2"/>
                        </a:solidFill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2"/>
                          </a:solidFill>
                        </a:rPr>
                        <a:t>為什麼？</a:t>
                      </a: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accent2"/>
                          </a:solidFill>
                        </a:rPr>
                        <a:t>在進行任何無菌操作（例如口腔牙科護理、滴眼液、導管插入和更換敷料）</a:t>
                      </a:r>
                      <a:endParaRPr lang="en-CA" altLang="zh-TW" sz="1800" dirty="0">
                        <a:solidFill>
                          <a:schemeClr val="accent2"/>
                        </a:solidFill>
                      </a:endParaRPr>
                    </a:p>
                    <a:p>
                      <a:endParaRPr lang="en-CA" sz="1800" dirty="0">
                        <a:solidFill>
                          <a:schemeClr val="accent2"/>
                        </a:solidFill>
                      </a:endParaRPr>
                    </a:p>
                    <a:p>
                      <a:r>
                        <a:rPr lang="zh-TW" altLang="en-US" sz="1800" dirty="0">
                          <a:solidFill>
                            <a:schemeClr val="accent2"/>
                          </a:solidFill>
                        </a:rPr>
                        <a:t>保護院友免受有害細菌的侵害，包括院友自身的細菌，進入他或她的身體</a:t>
                      </a:r>
                      <a:endParaRPr lang="en-CA" sz="1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60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altLang="zh-TW" sz="1800" b="1" dirty="0">
                          <a:solidFill>
                            <a:schemeClr val="bg1"/>
                          </a:solidFill>
                        </a:rPr>
                        <a:t>3. </a:t>
                      </a:r>
                      <a:r>
                        <a:rPr lang="zh-TW" altLang="en-US" sz="1800" b="1" dirty="0">
                          <a:solidFill>
                            <a:schemeClr val="bg1"/>
                          </a:solidFill>
                        </a:rPr>
                        <a:t>有接觸到體液的風險後</a:t>
                      </a: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2"/>
                          </a:solidFill>
                        </a:rPr>
                        <a:t>什麼時候？</a:t>
                      </a:r>
                    </a:p>
                    <a:p>
                      <a:endParaRPr lang="en-CA" altLang="zh-TW" sz="1600" b="1" dirty="0">
                        <a:solidFill>
                          <a:schemeClr val="accent2"/>
                        </a:solidFill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2"/>
                          </a:solidFill>
                        </a:rPr>
                        <a:t>為什麼？</a:t>
                      </a: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accent2"/>
                          </a:solidFill>
                        </a:rPr>
                        <a:t>有接觸到體液的風險後立即洗手（以及脫下手套後）</a:t>
                      </a:r>
                      <a:endParaRPr lang="en-CA" altLang="zh-TW" sz="1800" dirty="0">
                        <a:solidFill>
                          <a:schemeClr val="accent2"/>
                        </a:solidFill>
                      </a:endParaRPr>
                    </a:p>
                    <a:p>
                      <a:endParaRPr lang="en-CA" sz="1800" dirty="0">
                        <a:solidFill>
                          <a:schemeClr val="accent2"/>
                        </a:solidFill>
                      </a:endParaRPr>
                    </a:p>
                    <a:p>
                      <a:r>
                        <a:rPr lang="zh-TW" altLang="en-US" sz="1800" dirty="0">
                          <a:solidFill>
                            <a:schemeClr val="accent2"/>
                          </a:solidFill>
                        </a:rPr>
                        <a:t>保護您自己和醫療保健環境免受有害細菌的侵害</a:t>
                      </a:r>
                      <a:endParaRPr lang="en-CA" sz="1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96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altLang="zh-TW" sz="1800" b="1" dirty="0">
                          <a:solidFill>
                            <a:schemeClr val="bg1"/>
                          </a:solidFill>
                        </a:rPr>
                        <a:t>4. </a:t>
                      </a:r>
                      <a:r>
                        <a:rPr lang="zh-TW" altLang="en-US" sz="1800" b="1" dirty="0">
                          <a:solidFill>
                            <a:schemeClr val="bg1"/>
                          </a:solidFill>
                        </a:rPr>
                        <a:t>在接觸長者或長者附近的環境後</a:t>
                      </a:r>
                      <a:endParaRPr lang="en-CA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98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2"/>
                          </a:solidFill>
                        </a:rPr>
                        <a:t>什麼時候？</a:t>
                      </a:r>
                    </a:p>
                    <a:p>
                      <a:endParaRPr lang="en-CA" altLang="zh-TW" sz="1600" b="1" dirty="0">
                        <a:solidFill>
                          <a:schemeClr val="accent2"/>
                        </a:solidFill>
                      </a:endParaRPr>
                    </a:p>
                    <a:p>
                      <a:endParaRPr lang="en-CA" altLang="zh-TW" sz="1600" b="1" dirty="0">
                        <a:solidFill>
                          <a:schemeClr val="accent2"/>
                        </a:solidFill>
                      </a:endParaRP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>
                          <a:solidFill>
                            <a:schemeClr val="accent2"/>
                          </a:solidFill>
                        </a:rPr>
                        <a:t>為什麼？</a:t>
                      </a: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800" dirty="0">
                          <a:solidFill>
                            <a:schemeClr val="accent2"/>
                          </a:solidFill>
                        </a:rPr>
                        <a:t>離開時清潔雙手：</a:t>
                      </a:r>
                    </a:p>
                    <a:p>
                      <a:r>
                        <a:rPr lang="en-US" altLang="zh-TW" sz="1800" dirty="0">
                          <a:solidFill>
                            <a:schemeClr val="accent2"/>
                          </a:solidFill>
                        </a:rPr>
                        <a:t>• </a:t>
                      </a:r>
                      <a:r>
                        <a:rPr lang="zh-TW" altLang="en-US" sz="1800" dirty="0">
                          <a:solidFill>
                            <a:schemeClr val="accent2"/>
                          </a:solidFill>
                        </a:rPr>
                        <a:t>在接觸院友或</a:t>
                      </a:r>
                    </a:p>
                    <a:p>
                      <a:r>
                        <a:rPr lang="en-US" altLang="zh-TW" sz="1800" dirty="0">
                          <a:solidFill>
                            <a:schemeClr val="accent2"/>
                          </a:solidFill>
                        </a:rPr>
                        <a:t>• </a:t>
                      </a:r>
                      <a:r>
                        <a:rPr lang="zh-TW" altLang="en-US" sz="1800" dirty="0">
                          <a:solidFill>
                            <a:schemeClr val="accent2"/>
                          </a:solidFill>
                        </a:rPr>
                        <a:t>在接觸院友環境中的任何物體或家具後</a:t>
                      </a:r>
                    </a:p>
                    <a:p>
                      <a:r>
                        <a:rPr lang="zh-TW" altLang="en-US" sz="1800" dirty="0">
                          <a:solidFill>
                            <a:schemeClr val="accent2"/>
                          </a:solidFill>
                        </a:rPr>
                        <a:t>保護您自己和醫療保健環境免受有害細菌的侵害</a:t>
                      </a:r>
                      <a:endParaRPr lang="en-CA" sz="18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376389"/>
      </p:ext>
    </p:extLst>
  </p:cSld>
  <p:clrMapOvr>
    <a:masterClrMapping/>
  </p:clrMapOvr>
</p:sld>
</file>

<file path=ppt/theme/theme1.xml><?xml version="1.0" encoding="utf-8"?>
<a:theme xmlns:a="http://schemas.openxmlformats.org/drawingml/2006/main" name="YH Theme 1">
  <a:themeElements>
    <a:clrScheme name="YHC Colours">
      <a:dk1>
        <a:srgbClr val="129418"/>
      </a:dk1>
      <a:lt1>
        <a:sysClr val="window" lastClr="FFFFFF"/>
      </a:lt1>
      <a:dk2>
        <a:srgbClr val="129418"/>
      </a:dk2>
      <a:lt2>
        <a:srgbClr val="B6DBBD"/>
      </a:lt2>
      <a:accent1>
        <a:srgbClr val="BDDE7C"/>
      </a:accent1>
      <a:accent2>
        <a:srgbClr val="404040"/>
      </a:accent2>
      <a:accent3>
        <a:srgbClr val="808080"/>
      </a:accent3>
      <a:accent4>
        <a:srgbClr val="BFBFBF"/>
      </a:accent4>
      <a:accent5>
        <a:srgbClr val="B6DBBD"/>
      </a:accent5>
      <a:accent6>
        <a:srgbClr val="BDDE7C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CEDBDBB874A64B8E8AAAAD83876A96" ma:contentTypeVersion="12" ma:contentTypeDescription="Create a new document." ma:contentTypeScope="" ma:versionID="d7f6dce0ac1fb0aed59dc8228d91657a">
  <xsd:schema xmlns:xsd="http://www.w3.org/2001/XMLSchema" xmlns:xs="http://www.w3.org/2001/XMLSchema" xmlns:p="http://schemas.microsoft.com/office/2006/metadata/properties" xmlns:ns2="bbc450b2-538d-4c4f-845b-6cd929d21849" xmlns:ns3="3581aa51-5880-40a7-b8b5-5391c14e35f6" targetNamespace="http://schemas.microsoft.com/office/2006/metadata/properties" ma:root="true" ma:fieldsID="5a682ff516889986392108eb60656a33" ns2:_="" ns3:_="">
    <xsd:import namespace="bbc450b2-538d-4c4f-845b-6cd929d21849"/>
    <xsd:import namespace="3581aa51-5880-40a7-b8b5-5391c14e35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450b2-538d-4c4f-845b-6cd929d218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1aa51-5880-40a7-b8b5-5391c14e35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030430-972D-4AAE-A004-C898FB4E388F}">
  <ds:schemaRefs>
    <ds:schemaRef ds:uri="http://purl.org/dc/dcmitype/"/>
    <ds:schemaRef ds:uri="3581aa51-5880-40a7-b8b5-5391c14e35f6"/>
    <ds:schemaRef ds:uri="http://schemas.microsoft.com/office/2006/documentManagement/types"/>
    <ds:schemaRef ds:uri="http://purl.org/dc/elements/1.1/"/>
    <ds:schemaRef ds:uri="bbc450b2-538d-4c4f-845b-6cd929d21849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2FC05E-30CB-4D5B-9C99-5BB7E25369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c450b2-538d-4c4f-845b-6cd929d21849"/>
    <ds:schemaRef ds:uri="3581aa51-5880-40a7-b8b5-5391c14e35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C4933-05AF-469D-A41A-CBDEFC6B99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7322</TotalTime>
  <Words>4246</Words>
  <Application>Microsoft Office PowerPoint</Application>
  <PresentationFormat>Widescreen</PresentationFormat>
  <Paragraphs>340</Paragraphs>
  <Slides>39</Slides>
  <Notes>4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Microsoft JhengHei</vt:lpstr>
      <vt:lpstr>Microsoft YaHei</vt:lpstr>
      <vt:lpstr>MingLiU</vt:lpstr>
      <vt:lpstr>ＭＳ Ｐゴシック</vt:lpstr>
      <vt:lpstr>SimSun</vt:lpstr>
      <vt:lpstr>Arial</vt:lpstr>
      <vt:lpstr>Calibri</vt:lpstr>
      <vt:lpstr>DFKai-SB</vt:lpstr>
      <vt:lpstr>Times New Roman</vt:lpstr>
      <vt:lpstr>YH Theme 1</vt:lpstr>
      <vt:lpstr>Infection Prevention and Control (IPAC) Training for Family and Visitors</vt:lpstr>
      <vt:lpstr>Agenda</vt:lpstr>
      <vt:lpstr>Active and Passive Surveillance 主動和被動篩查</vt:lpstr>
      <vt:lpstr>Routine Practice  常規做法</vt:lpstr>
      <vt:lpstr>Risk Assessment  風險評估 </vt:lpstr>
      <vt:lpstr>Hand Hygiene  手部衛生</vt:lpstr>
      <vt:lpstr>When should we clean our hands? 我們應該在甚麼時候洗手？ </vt:lpstr>
      <vt:lpstr>When should we clean our hands? 我們應該在甚麼時候洗手？</vt:lpstr>
      <vt:lpstr>When should we clean our hands? 我們應該在甚麼時候洗手？</vt:lpstr>
      <vt:lpstr>Hand Hygiene and Glove Use  清潔雙手與使用手套 </vt:lpstr>
      <vt:lpstr>Two Ways to Clean Hands 兩種清潔雙手的方式 </vt:lpstr>
      <vt:lpstr>How to Clean Your Hands 清潔雙手方法 </vt:lpstr>
      <vt:lpstr>PowerPoint Presentation</vt:lpstr>
      <vt:lpstr>How to Hand Wash 如何用洗手液及流水洗手 </vt:lpstr>
      <vt:lpstr>PowerPoint Presentation</vt:lpstr>
      <vt:lpstr>How to Hand Rub 如何用酒精搓手液清潔雙手</vt:lpstr>
      <vt:lpstr>Don’t Forget the Residents! 別忘了院友們的手部衛生 </vt:lpstr>
      <vt:lpstr>Putting on and taking off PPE  穿戴以及脫下個人防護裝備</vt:lpstr>
      <vt:lpstr>How to wear a medical &amp; N95 mask   如何佩戴醫用口罩/N95口罩 </vt:lpstr>
      <vt:lpstr>Steps of Putting on P.P.E. 穿戴個人防護裝備的步驟 </vt:lpstr>
      <vt:lpstr>Steps of Taking off P.P.E. 脫除個人防護裝備的步驟 </vt:lpstr>
      <vt:lpstr>Remove Gloves  脫除手套 </vt:lpstr>
      <vt:lpstr>Additional Precautions 額外的預防措施</vt:lpstr>
      <vt:lpstr>Contact precaution  接觸預防 </vt:lpstr>
      <vt:lpstr>Droplet precaution  飛沫預防 </vt:lpstr>
      <vt:lpstr>Droplet/Contact precaution  飛沫/接觸預防 </vt:lpstr>
      <vt:lpstr>Airborne precaution  空氣預防 </vt:lpstr>
      <vt:lpstr>Elements of Additional Precaution 額外的預防措施的要素 </vt:lpstr>
      <vt:lpstr>Immunization  免疫接種 </vt:lpstr>
      <vt:lpstr>Outbreak Management Team (OMT) 疫情管理團隊 </vt:lpstr>
      <vt:lpstr>Outbreak Control Measures 疫情控制措施 </vt:lpstr>
      <vt:lpstr>PowerPoint Presentation</vt:lpstr>
      <vt:lpstr>Cleaning and Disinfection Program 清潔和消毒計劃</vt:lpstr>
      <vt:lpstr>IPAC while supporting residents at mealtime  協助長者用餐時的感染預防與控制要點 </vt:lpstr>
      <vt:lpstr>How about your mealtime with resident?  如果和長者在中心內用餐 </vt:lpstr>
      <vt:lpstr>How to place your mask during your meal?  用餐時如何放置口罩？ </vt:lpstr>
      <vt:lpstr>IPAC while travelling to and from an LTC home  往返護理院路途中的感染預防與控制要點  </vt:lpstr>
      <vt:lpstr>IPAC while travelling to and from an LTC home  往返護理院路途中的感染預防與控制要點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Viau</dc:creator>
  <cp:lastModifiedBy>Chan, Aaron - IS</cp:lastModifiedBy>
  <cp:revision>176</cp:revision>
  <dcterms:created xsi:type="dcterms:W3CDTF">2020-10-12T19:04:58Z</dcterms:created>
  <dcterms:modified xsi:type="dcterms:W3CDTF">2024-12-10T00:47:41Z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0x01010091CEDBDBB874A64B8E8AAAAD83876A96</vt:lpwstr>
  </property>
</Properties>
</file>